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91" r:id="rId4"/>
    <p:sldId id="290" r:id="rId5"/>
    <p:sldId id="275" r:id="rId6"/>
    <p:sldId id="284" r:id="rId7"/>
    <p:sldId id="285" r:id="rId8"/>
    <p:sldId id="287" r:id="rId9"/>
    <p:sldId id="288" r:id="rId10"/>
    <p:sldId id="289" r:id="rId11"/>
    <p:sldId id="276" r:id="rId12"/>
  </p:sldIdLst>
  <p:sldSz cx="22758400" cy="129921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>
        <p15:guide id="1" orient="horz" pos="4092" userDrawn="1">
          <p15:clr>
            <a:srgbClr val="A4A3A4"/>
          </p15:clr>
        </p15:guide>
        <p15:guide id="2" pos="7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58" d="100"/>
          <a:sy n="58" d="100"/>
        </p:scale>
        <p:origin x="690" y="84"/>
      </p:cViewPr>
      <p:guideLst>
        <p:guide orient="horz" pos="4092"/>
        <p:guide pos="7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"/>
            <a:ext cx="22759988" cy="12998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5913006" y="11830932"/>
            <a:ext cx="397181" cy="421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38CAD6-A4DD-8B46-AAD7-0983A96BAC44}"/>
              </a:ext>
            </a:extLst>
          </p:cNvPr>
          <p:cNvSpPr/>
          <p:nvPr userDrawn="1"/>
        </p:nvSpPr>
        <p:spPr>
          <a:xfrm>
            <a:off x="18216145" y="727646"/>
            <a:ext cx="4076700" cy="1085850"/>
          </a:xfrm>
          <a:prstGeom prst="rect">
            <a:avLst/>
          </a:prstGeom>
          <a:solidFill>
            <a:srgbClr val="10014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0B9083-9CB7-9A44-9F0D-9F1BCDE33AB7}"/>
              </a:ext>
            </a:extLst>
          </p:cNvPr>
          <p:cNvGrpSpPr/>
          <p:nvPr userDrawn="1"/>
        </p:nvGrpSpPr>
        <p:grpSpPr>
          <a:xfrm>
            <a:off x="16978425" y="417444"/>
            <a:ext cx="5475969" cy="1008326"/>
            <a:chOff x="16978425" y="417444"/>
            <a:chExt cx="5475969" cy="1008326"/>
          </a:xfrm>
        </p:grpSpPr>
        <p:pic>
          <p:nvPicPr>
            <p:cNvPr id="5" name="图片 4" descr="文本&#10;&#10;描述已自动生成">
              <a:extLst>
                <a:ext uri="{FF2B5EF4-FFF2-40B4-BE49-F238E27FC236}">
                  <a16:creationId xmlns:a16="http://schemas.microsoft.com/office/drawing/2014/main" id="{EFF4CCB9-AA7D-4442-B17E-5D8941D802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25" y="417444"/>
              <a:ext cx="2475440" cy="1008326"/>
            </a:xfrm>
            <a:prstGeom prst="rect">
              <a:avLst/>
            </a:prstGeom>
          </p:spPr>
        </p:pic>
        <p:pic>
          <p:nvPicPr>
            <p:cNvPr id="6" name="图片 5" descr="文本, 徽标&#10;&#10;描述已自动生成">
              <a:extLst>
                <a:ext uri="{FF2B5EF4-FFF2-40B4-BE49-F238E27FC236}">
                  <a16:creationId xmlns:a16="http://schemas.microsoft.com/office/drawing/2014/main" id="{BF4E6761-B823-DC4A-B0BE-32513C1520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865" y="571500"/>
              <a:ext cx="3000529" cy="70021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0ABC739-96B9-A84B-8480-7EAD189A71C1}"/>
                </a:ext>
              </a:extLst>
            </p:cNvPr>
            <p:cNvSpPr txBox="1"/>
            <p:nvPr userDrawn="1"/>
          </p:nvSpPr>
          <p:spPr>
            <a:xfrm>
              <a:off x="19148271" y="628650"/>
              <a:ext cx="502698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等线"/>
                </a:rPr>
                <a:t>丨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1EA415-1347-A741-A214-FE65011938D4}"/>
              </a:ext>
            </a:extLst>
          </p:cNvPr>
          <p:cNvSpPr/>
          <p:nvPr userDrawn="1"/>
        </p:nvSpPr>
        <p:spPr>
          <a:xfrm>
            <a:off x="609600" y="552450"/>
            <a:ext cx="4076700" cy="1085850"/>
          </a:xfrm>
          <a:prstGeom prst="rect">
            <a:avLst/>
          </a:prstGeom>
          <a:solidFill>
            <a:srgbClr val="10014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354"/>
            <a:ext cx="22759988" cy="1299845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0B946B-6E5B-2E45-9978-7BB5436A22FC}"/>
              </a:ext>
            </a:extLst>
          </p:cNvPr>
          <p:cNvSpPr/>
          <p:nvPr userDrawn="1"/>
        </p:nvSpPr>
        <p:spPr>
          <a:xfrm>
            <a:off x="609600" y="552450"/>
            <a:ext cx="4076700" cy="1085850"/>
          </a:xfrm>
          <a:prstGeom prst="rect">
            <a:avLst/>
          </a:prstGeom>
          <a:solidFill>
            <a:srgbClr val="10014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8F791D-AAD5-7740-A63D-A29B21EFA6FC}"/>
              </a:ext>
            </a:extLst>
          </p:cNvPr>
          <p:cNvSpPr/>
          <p:nvPr userDrawn="1"/>
        </p:nvSpPr>
        <p:spPr>
          <a:xfrm>
            <a:off x="18072100" y="677755"/>
            <a:ext cx="4076700" cy="1085850"/>
          </a:xfrm>
          <a:prstGeom prst="rect">
            <a:avLst/>
          </a:prstGeom>
          <a:solidFill>
            <a:srgbClr val="10014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564747" y="692301"/>
            <a:ext cx="19630493" cy="251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2822" y="4619413"/>
            <a:ext cx="8913707" cy="8372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0798059" y="12187384"/>
            <a:ext cx="397182" cy="421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C2F9C2B-9CF8-254B-A5BC-E8C5F74478A5}"/>
              </a:ext>
            </a:extLst>
          </p:cNvPr>
          <p:cNvGrpSpPr/>
          <p:nvPr userDrawn="1"/>
        </p:nvGrpSpPr>
        <p:grpSpPr>
          <a:xfrm>
            <a:off x="16978425" y="417444"/>
            <a:ext cx="5475969" cy="1008326"/>
            <a:chOff x="16978425" y="417444"/>
            <a:chExt cx="5475969" cy="1008326"/>
          </a:xfrm>
        </p:grpSpPr>
        <p:pic>
          <p:nvPicPr>
            <p:cNvPr id="13" name="图片 12" descr="文本&#10;&#10;描述已自动生成">
              <a:extLst>
                <a:ext uri="{FF2B5EF4-FFF2-40B4-BE49-F238E27FC236}">
                  <a16:creationId xmlns:a16="http://schemas.microsoft.com/office/drawing/2014/main" id="{49746138-B61D-254A-A184-CD09CA2EA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25" y="417444"/>
              <a:ext cx="2475440" cy="1008326"/>
            </a:xfrm>
            <a:prstGeom prst="rect">
              <a:avLst/>
            </a:prstGeom>
          </p:spPr>
        </p:pic>
        <p:pic>
          <p:nvPicPr>
            <p:cNvPr id="19" name="图片 18" descr="文本, 徽标&#10;&#10;描述已自动生成">
              <a:extLst>
                <a:ext uri="{FF2B5EF4-FFF2-40B4-BE49-F238E27FC236}">
                  <a16:creationId xmlns:a16="http://schemas.microsoft.com/office/drawing/2014/main" id="{E97013E7-8B28-374D-AA2A-E389D85A66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865" y="571500"/>
              <a:ext cx="3000529" cy="70021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B739CBE-ED8A-F042-B2A0-50F608B5F65E}"/>
                </a:ext>
              </a:extLst>
            </p:cNvPr>
            <p:cNvSpPr txBox="1"/>
            <p:nvPr userDrawn="1"/>
          </p:nvSpPr>
          <p:spPr>
            <a:xfrm>
              <a:off x="19148271" y="628650"/>
              <a:ext cx="502698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等线"/>
                </a:rPr>
                <a:t>丨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7068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26719" marR="0" indent="-426719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357745" marR="0" indent="-504305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2306594" marR="0" indent="-599713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3232727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4086166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4940241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5793682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6647122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7500562" marR="0" indent="-672407" algn="l" defTabSz="1706878" rtl="0" latinLnBrk="0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 txBox="1"/>
          <p:nvPr/>
        </p:nvSpPr>
        <p:spPr>
          <a:xfrm>
            <a:off x="3946402" y="3578372"/>
            <a:ext cx="14865605" cy="352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9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作品名：</a:t>
            </a:r>
            <a:endParaRPr lang="en-US" altLang="zh-CN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>
              <a:lnSpc>
                <a:spcPct val="120000"/>
              </a:lnSpc>
              <a:defRPr sz="9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大学校园闲置物品交易平台</a:t>
            </a:r>
            <a:endParaRPr lang="en-US" altLang="zh-CN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33" name="组合 8"/>
          <p:cNvGrpSpPr/>
          <p:nvPr/>
        </p:nvGrpSpPr>
        <p:grpSpPr>
          <a:xfrm>
            <a:off x="4553338" y="7473821"/>
            <a:ext cx="13380102" cy="1"/>
            <a:chOff x="0" y="0"/>
            <a:chExt cx="13380101" cy="0"/>
          </a:xfrm>
        </p:grpSpPr>
        <p:sp>
          <p:nvSpPr>
            <p:cNvPr id="31" name="直接连接符 9"/>
            <p:cNvSpPr/>
            <p:nvPr/>
          </p:nvSpPr>
          <p:spPr>
            <a:xfrm>
              <a:off x="0" y="0"/>
              <a:ext cx="13380102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直接连接符 10"/>
            <p:cNvSpPr/>
            <p:nvPr/>
          </p:nvSpPr>
          <p:spPr>
            <a:xfrm>
              <a:off x="6344817" y="0"/>
              <a:ext cx="690468" cy="0"/>
            </a:xfrm>
            <a:prstGeom prst="line">
              <a:avLst/>
            </a:prstGeom>
            <a:noFill/>
            <a:ln w="539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4" name="文本框 11"/>
          <p:cNvSpPr txBox="1"/>
          <p:nvPr/>
        </p:nvSpPr>
        <p:spPr>
          <a:xfrm>
            <a:off x="5965507" y="8137659"/>
            <a:ext cx="10828974" cy="2023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队伍名：</a:t>
            </a:r>
            <a:r>
              <a:rPr lang="en-US" altLang="zh-CN" sz="4400" dirty="0" err="1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HANG_IN_THERE</a:t>
            </a:r>
            <a:endParaRPr lang="en-US" altLang="zh-CN"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队伍成员：冯旭</a:t>
            </a:r>
            <a:r>
              <a:rPr lang="en-US" altLang="zh-CN" sz="4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,</a:t>
            </a:r>
            <a:r>
              <a:rPr lang="zh-CN" altLang="en-US" sz="4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李家正</a:t>
            </a:r>
            <a:endParaRPr sz="4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376AE0-A147-A84A-9BB6-70D17A70130F}"/>
              </a:ext>
            </a:extLst>
          </p:cNvPr>
          <p:cNvSpPr txBox="1"/>
          <p:nvPr/>
        </p:nvSpPr>
        <p:spPr>
          <a:xfrm>
            <a:off x="934278" y="735496"/>
            <a:ext cx="300979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作品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编号：</a:t>
            </a:r>
            <a:r>
              <a:rPr lang="en-US" altLang="zh-CN" sz="32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73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号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云调用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D7E6A4-6162-4883-B5C6-6F8FF8E4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82" y="4135669"/>
            <a:ext cx="12478036" cy="57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563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4287795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发展规划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F19C91-99CD-CB43-B1D5-050725555E51}"/>
              </a:ext>
            </a:extLst>
          </p:cNvPr>
          <p:cNvSpPr txBox="1"/>
          <p:nvPr/>
        </p:nvSpPr>
        <p:spPr>
          <a:xfrm>
            <a:off x="1490870" y="2922104"/>
            <a:ext cx="11827565" cy="8956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		1.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大学校园闲置物品交易平台限制了用户人和商品的区域流动，线下交易的形式拥有网购无可比拟的快捷性与安全性，</a:t>
            </a:r>
            <a:r>
              <a:rPr lang="zh-CN" altLang="en-US" sz="36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分学校的管理也有利于售后管理。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		2.</a:t>
            </a:r>
            <a:r>
              <a:rPr lang="zh-CN" altLang="en-US" sz="36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微信小程序易于使用，容易建立用户基础。现在二手只有在线平台和校内</a:t>
            </a:r>
            <a:r>
              <a:rPr lang="en-US" altLang="zh-CN" sz="3600" dirty="0" err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QQ</a:t>
            </a:r>
            <a:r>
              <a:rPr lang="zh-CN" altLang="en-US" sz="36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群，而平台填补了区域内二手交易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的空白。</a:t>
            </a:r>
            <a:endParaRPr lang="en-US" altLang="zh-CN" sz="36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	3.</a:t>
            </a:r>
            <a:r>
              <a:rPr lang="zh-CN" altLang="en-US" sz="36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框架具有通用性，使用于更多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种场景。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	4.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加入学生验证功能，如调用学校接口或学校邮箱验证等，保证安全性。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	5.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完善后台管理系统，便于管理后台数据。</a:t>
            </a:r>
            <a:endParaRPr lang="en-US" altLang="zh-CN" sz="360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	6.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涉及</a:t>
            </a:r>
            <a:r>
              <a:rPr lang="en-US" altLang="zh-CN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UGC</a:t>
            </a:r>
            <a:r>
              <a:rPr lang="zh-CN" altLang="en-US" sz="360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，加入安全校验。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65D6867-0E1C-416C-945B-4E82251B7B95}"/>
              </a:ext>
            </a:extLst>
          </p:cNvPr>
          <p:cNvGrpSpPr/>
          <p:nvPr/>
        </p:nvGrpSpPr>
        <p:grpSpPr>
          <a:xfrm>
            <a:off x="16005337" y="4789676"/>
            <a:ext cx="6394380" cy="6422088"/>
            <a:chOff x="7176120" y="2465999"/>
            <a:chExt cx="4373052" cy="4392001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B4D5887F-7210-4BF8-8BDA-0A48DBDEBFA2}"/>
                </a:ext>
              </a:extLst>
            </p:cNvPr>
            <p:cNvSpPr/>
            <p:nvPr/>
          </p:nvSpPr>
          <p:spPr>
            <a:xfrm rot="19360473">
              <a:off x="8995894" y="4586136"/>
              <a:ext cx="234153" cy="1247326"/>
            </a:xfrm>
            <a:prstGeom prst="trapezoid">
              <a:avLst>
                <a:gd name="adj" fmla="val 43343"/>
              </a:avLst>
            </a:prstGeom>
            <a:solidFill>
              <a:srgbClr val="7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932229DB-5F1C-4567-91FB-949F73822AC7}"/>
                </a:ext>
              </a:extLst>
            </p:cNvPr>
            <p:cNvSpPr/>
            <p:nvPr/>
          </p:nvSpPr>
          <p:spPr>
            <a:xfrm rot="2175472">
              <a:off x="9711517" y="4348739"/>
              <a:ext cx="260945" cy="1074957"/>
            </a:xfrm>
            <a:prstGeom prst="trapezoid">
              <a:avLst>
                <a:gd name="adj" fmla="val 33713"/>
              </a:avLst>
            </a:prstGeom>
            <a:solidFill>
              <a:srgbClr val="7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延期 4">
              <a:extLst>
                <a:ext uri="{FF2B5EF4-FFF2-40B4-BE49-F238E27FC236}">
                  <a16:creationId xmlns:a16="http://schemas.microsoft.com/office/drawing/2014/main" id="{B78D1F9A-F6C6-45C6-A6CE-9E657326D8D8}"/>
                </a:ext>
              </a:extLst>
            </p:cNvPr>
            <p:cNvSpPr/>
            <p:nvPr/>
          </p:nvSpPr>
          <p:spPr>
            <a:xfrm rot="16200000">
              <a:off x="9514114" y="5527546"/>
              <a:ext cx="149216" cy="2511691"/>
            </a:xfrm>
            <a:custGeom>
              <a:avLst/>
              <a:gdLst>
                <a:gd name="connsiteX0" fmla="*/ 0 w 360040"/>
                <a:gd name="connsiteY0" fmla="*/ 0 h 2736304"/>
                <a:gd name="connsiteX1" fmla="*/ 180020 w 360040"/>
                <a:gd name="connsiteY1" fmla="*/ 0 h 2736304"/>
                <a:gd name="connsiteX2" fmla="*/ 360040 w 360040"/>
                <a:gd name="connsiteY2" fmla="*/ 1368152 h 2736304"/>
                <a:gd name="connsiteX3" fmla="*/ 180020 w 360040"/>
                <a:gd name="connsiteY3" fmla="*/ 2736304 h 2736304"/>
                <a:gd name="connsiteX4" fmla="*/ 0 w 360040"/>
                <a:gd name="connsiteY4" fmla="*/ 2736304 h 2736304"/>
                <a:gd name="connsiteX5" fmla="*/ 0 w 360040"/>
                <a:gd name="connsiteY5" fmla="*/ 0 h 2736304"/>
                <a:gd name="connsiteX0" fmla="*/ 0 w 421000"/>
                <a:gd name="connsiteY0" fmla="*/ 0 h 2736304"/>
                <a:gd name="connsiteX1" fmla="*/ 180020 w 421000"/>
                <a:gd name="connsiteY1" fmla="*/ 0 h 2736304"/>
                <a:gd name="connsiteX2" fmla="*/ 421000 w 421000"/>
                <a:gd name="connsiteY2" fmla="*/ 1368152 h 2736304"/>
                <a:gd name="connsiteX3" fmla="*/ 180020 w 421000"/>
                <a:gd name="connsiteY3" fmla="*/ 2736304 h 2736304"/>
                <a:gd name="connsiteX4" fmla="*/ 0 w 421000"/>
                <a:gd name="connsiteY4" fmla="*/ 2736304 h 2736304"/>
                <a:gd name="connsiteX5" fmla="*/ 0 w 421000"/>
                <a:gd name="connsiteY5" fmla="*/ 0 h 2736304"/>
                <a:gd name="connsiteX0" fmla="*/ 0 w 629676"/>
                <a:gd name="connsiteY0" fmla="*/ 0 h 2736304"/>
                <a:gd name="connsiteX1" fmla="*/ 180020 w 629676"/>
                <a:gd name="connsiteY1" fmla="*/ 0 h 2736304"/>
                <a:gd name="connsiteX2" fmla="*/ 629676 w 629676"/>
                <a:gd name="connsiteY2" fmla="*/ 1368152 h 2736304"/>
                <a:gd name="connsiteX3" fmla="*/ 180020 w 629676"/>
                <a:gd name="connsiteY3" fmla="*/ 2736304 h 2736304"/>
                <a:gd name="connsiteX4" fmla="*/ 0 w 629676"/>
                <a:gd name="connsiteY4" fmla="*/ 2736304 h 2736304"/>
                <a:gd name="connsiteX5" fmla="*/ 0 w 629676"/>
                <a:gd name="connsiteY5" fmla="*/ 0 h 27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76" h="2736304">
                  <a:moveTo>
                    <a:pt x="0" y="0"/>
                  </a:moveTo>
                  <a:lnTo>
                    <a:pt x="180020" y="0"/>
                  </a:lnTo>
                  <a:cubicBezTo>
                    <a:pt x="279442" y="0"/>
                    <a:pt x="629676" y="612543"/>
                    <a:pt x="629676" y="1368152"/>
                  </a:cubicBezTo>
                  <a:cubicBezTo>
                    <a:pt x="629676" y="2123761"/>
                    <a:pt x="279442" y="2736304"/>
                    <a:pt x="180020" y="2736304"/>
                  </a:cubicBezTo>
                  <a:lnTo>
                    <a:pt x="0" y="2736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97F23695-35EB-46B4-B3D4-1E7DEAE95AB6}"/>
                </a:ext>
              </a:extLst>
            </p:cNvPr>
            <p:cNvSpPr/>
            <p:nvPr/>
          </p:nvSpPr>
          <p:spPr>
            <a:xfrm>
              <a:off x="9190509" y="4157666"/>
              <a:ext cx="660971" cy="2655200"/>
            </a:xfrm>
            <a:prstGeom prst="trapezoid">
              <a:avLst>
                <a:gd name="adj" fmla="val 43343"/>
              </a:avLst>
            </a:prstGeom>
            <a:solidFill>
              <a:srgbClr val="7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72094E4C-D296-4139-A6A4-B46BC5EDC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168" y="2465999"/>
              <a:ext cx="1713653" cy="1748625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rgbClr val="73CADB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D761A77F-387A-4527-82AB-2ABB9599F2A0}"/>
                </a:ext>
              </a:extLst>
            </p:cNvPr>
            <p:cNvSpPr>
              <a:spLocks noChangeAspect="1"/>
            </p:cNvSpPr>
            <p:nvPr/>
          </p:nvSpPr>
          <p:spPr bwMode="auto">
            <a:xfrm rot="10158521">
              <a:off x="9953115" y="4010574"/>
              <a:ext cx="620386" cy="620386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rgbClr val="73CADB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KSO_Shape">
              <a:extLst>
                <a:ext uri="{FF2B5EF4-FFF2-40B4-BE49-F238E27FC236}">
                  <a16:creationId xmlns:a16="http://schemas.microsoft.com/office/drawing/2014/main" id="{5A173EF8-4E33-40FD-9CD5-9F84998387C8}"/>
                </a:ext>
              </a:extLst>
            </p:cNvPr>
            <p:cNvSpPr>
              <a:spLocks noChangeAspect="1"/>
            </p:cNvSpPr>
            <p:nvPr/>
          </p:nvSpPr>
          <p:spPr bwMode="auto">
            <a:xfrm rot="10664108">
              <a:off x="10020346" y="4646885"/>
              <a:ext cx="493572" cy="493572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rgbClr val="73CADB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0E136EF-4C67-495E-8CA9-EF89890DD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168" y="2738668"/>
              <a:ext cx="1189616" cy="118961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0A13E7D-B2EB-46B1-A7AE-6AD4A46900E9}"/>
                </a:ext>
              </a:extLst>
            </p:cNvPr>
            <p:cNvGrpSpPr>
              <a:grpSpLocks noChangeAspect="1"/>
            </p:cNvGrpSpPr>
            <p:nvPr/>
          </p:nvGrpSpPr>
          <p:grpSpPr>
            <a:xfrm rot="234427">
              <a:off x="10349652" y="2956375"/>
              <a:ext cx="1199520" cy="1224000"/>
              <a:chOff x="3802122" y="2633479"/>
              <a:chExt cx="1713653" cy="1748625"/>
            </a:xfrm>
          </p:grpSpPr>
          <p:sp>
            <p:nvSpPr>
              <p:cNvPr id="42" name="KSO_Shape">
                <a:extLst>
                  <a:ext uri="{FF2B5EF4-FFF2-40B4-BE49-F238E27FC236}">
                    <a16:creationId xmlns:a16="http://schemas.microsoft.com/office/drawing/2014/main" id="{04BE2532-2A6D-47C9-BD2D-D31844AD78C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20143">
                <a:off x="3802122" y="2633479"/>
                <a:ext cx="1713653" cy="1748625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E7E84438-5793-4F0A-A630-2B11A80B76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482" y="2900550"/>
                <a:ext cx="1189616" cy="118961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9E4D58A-6F63-434A-9207-E05114EE88EE}"/>
                </a:ext>
              </a:extLst>
            </p:cNvPr>
            <p:cNvGrpSpPr>
              <a:grpSpLocks noChangeAspect="1"/>
            </p:cNvGrpSpPr>
            <p:nvPr/>
          </p:nvGrpSpPr>
          <p:grpSpPr>
            <a:xfrm rot="1286054">
              <a:off x="10502831" y="4148751"/>
              <a:ext cx="1023120" cy="1044000"/>
              <a:chOff x="4238003" y="4219462"/>
              <a:chExt cx="1713653" cy="1748625"/>
            </a:xfrm>
          </p:grpSpPr>
          <p:sp>
            <p:nvSpPr>
              <p:cNvPr id="40" name="KSO_Shape">
                <a:extLst>
                  <a:ext uri="{FF2B5EF4-FFF2-40B4-BE49-F238E27FC236}">
                    <a16:creationId xmlns:a16="http://schemas.microsoft.com/office/drawing/2014/main" id="{5D6A17BC-62A9-4ADE-99E1-FAA5C3B8DAF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88458">
                <a:off x="4238003" y="4219462"/>
                <a:ext cx="1713653" cy="1748625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209155B-1AF4-41BB-8B86-166C200367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00021" y="4499347"/>
                <a:ext cx="1189616" cy="118961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056D9D4-4141-4B31-9E07-823763283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4890" y="4104281"/>
              <a:ext cx="429584" cy="429583"/>
            </a:xfrm>
            <a:prstGeom prst="ellipse">
              <a:avLst/>
            </a:prstGeom>
            <a:solidFill>
              <a:srgbClr val="13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D0AC7B4-2693-4E0F-A3C4-37AEEE86E906}"/>
                </a:ext>
              </a:extLst>
            </p:cNvPr>
            <p:cNvGrpSpPr/>
            <p:nvPr/>
          </p:nvGrpSpPr>
          <p:grpSpPr>
            <a:xfrm>
              <a:off x="8446345" y="4149190"/>
              <a:ext cx="620386" cy="620386"/>
              <a:chOff x="2076021" y="4075740"/>
              <a:chExt cx="620386" cy="620386"/>
            </a:xfrm>
          </p:grpSpPr>
          <p:sp>
            <p:nvSpPr>
              <p:cNvPr id="38" name="KSO_Shape">
                <a:extLst>
                  <a:ext uri="{FF2B5EF4-FFF2-40B4-BE49-F238E27FC236}">
                    <a16:creationId xmlns:a16="http://schemas.microsoft.com/office/drawing/2014/main" id="{049FEC67-8377-4D2C-9AEE-3A8A639E3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88458">
                <a:off x="2076021" y="4075740"/>
                <a:ext cx="620386" cy="620386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9AE750A-192A-41F9-AB97-8F81AA7F0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6699" y="4168059"/>
                <a:ext cx="429584" cy="429583"/>
              </a:xfrm>
              <a:prstGeom prst="ellipse">
                <a:avLst/>
              </a:prstGeom>
              <a:solidFill>
                <a:srgbClr val="134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D1C7E2A-EB90-44A1-A59A-721BB590E071}"/>
                </a:ext>
              </a:extLst>
            </p:cNvPr>
            <p:cNvGrpSpPr/>
            <p:nvPr/>
          </p:nvGrpSpPr>
          <p:grpSpPr>
            <a:xfrm>
              <a:off x="8211593" y="4659178"/>
              <a:ext cx="594808" cy="594808"/>
              <a:chOff x="1933037" y="4951221"/>
              <a:chExt cx="594808" cy="594808"/>
            </a:xfrm>
          </p:grpSpPr>
          <p:sp>
            <p:nvSpPr>
              <p:cNvPr id="35" name="KSO_Shape">
                <a:extLst>
                  <a:ext uri="{FF2B5EF4-FFF2-40B4-BE49-F238E27FC236}">
                    <a16:creationId xmlns:a16="http://schemas.microsoft.com/office/drawing/2014/main" id="{74CF939A-FEB4-4986-A25B-14575CF80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94045">
                <a:off x="1933037" y="4951221"/>
                <a:ext cx="594808" cy="594808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8117722-1785-4F73-B760-DB0830C6A9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6265" y="5033833"/>
                <a:ext cx="429584" cy="429583"/>
              </a:xfrm>
              <a:prstGeom prst="ellipse">
                <a:avLst/>
              </a:prstGeom>
              <a:solidFill>
                <a:srgbClr val="134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3853537-21DA-43D4-91B1-8D40DBAA1B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95433" y="4620210"/>
              <a:ext cx="375483" cy="396000"/>
              <a:chOff x="1743720" y="4547334"/>
              <a:chExt cx="493572" cy="493572"/>
            </a:xfrm>
          </p:grpSpPr>
          <p:sp>
            <p:nvSpPr>
              <p:cNvPr id="33" name="KSO_Shape">
                <a:extLst>
                  <a:ext uri="{FF2B5EF4-FFF2-40B4-BE49-F238E27FC236}">
                    <a16:creationId xmlns:a16="http://schemas.microsoft.com/office/drawing/2014/main" id="{CAE8B820-A427-4C1B-B89A-1CFD817161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94045">
                <a:off x="1743720" y="4547334"/>
                <a:ext cx="493572" cy="493572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33FA81F-E49E-4CF3-83A2-29951794CB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8759" y="4615555"/>
                <a:ext cx="363494" cy="363494"/>
              </a:xfrm>
              <a:prstGeom prst="ellipse">
                <a:avLst/>
              </a:prstGeom>
              <a:solidFill>
                <a:srgbClr val="134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8AC89AC-7F1F-4ED7-ADDA-D5E7AC2459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3327" y="4713250"/>
              <a:ext cx="363494" cy="363494"/>
            </a:xfrm>
            <a:prstGeom prst="ellipse">
              <a:avLst/>
            </a:prstGeom>
            <a:solidFill>
              <a:srgbClr val="13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6BB5EAE-794C-4A74-84B1-28A69CEB4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6" t="38736" r="32669" b="39003"/>
            <a:stretch/>
          </p:blipFill>
          <p:spPr>
            <a:xfrm>
              <a:off x="8958796" y="2752346"/>
              <a:ext cx="1152128" cy="1152128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6294951-7316-43A0-AB95-D9834F5E895D}"/>
                </a:ext>
              </a:extLst>
            </p:cNvPr>
            <p:cNvGrpSpPr>
              <a:grpSpLocks noChangeAspect="1"/>
            </p:cNvGrpSpPr>
            <p:nvPr/>
          </p:nvGrpSpPr>
          <p:grpSpPr>
            <a:xfrm rot="741659">
              <a:off x="7176120" y="4201690"/>
              <a:ext cx="1023120" cy="1044000"/>
              <a:chOff x="4238003" y="4219462"/>
              <a:chExt cx="1713653" cy="1748625"/>
            </a:xfrm>
          </p:grpSpPr>
          <p:sp>
            <p:nvSpPr>
              <p:cNvPr id="31" name="KSO_Shape">
                <a:extLst>
                  <a:ext uri="{FF2B5EF4-FFF2-40B4-BE49-F238E27FC236}">
                    <a16:creationId xmlns:a16="http://schemas.microsoft.com/office/drawing/2014/main" id="{319F074C-FB27-4E02-9A49-AF56FAC522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88458">
                <a:off x="4238003" y="4219462"/>
                <a:ext cx="1713653" cy="1748625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0E71142-75B9-499B-A0FA-1816F7D586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00021" y="4499347"/>
                <a:ext cx="1189616" cy="118961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47DAD14-289E-4EAB-A230-9FD8D399DF75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265">
              <a:off x="7511478" y="3090010"/>
              <a:ext cx="1199520" cy="1224000"/>
              <a:chOff x="3802122" y="2633479"/>
              <a:chExt cx="1713653" cy="1748625"/>
            </a:xfrm>
          </p:grpSpPr>
          <p:sp>
            <p:nvSpPr>
              <p:cNvPr id="29" name="KSO_Shape">
                <a:extLst>
                  <a:ext uri="{FF2B5EF4-FFF2-40B4-BE49-F238E27FC236}">
                    <a16:creationId xmlns:a16="http://schemas.microsoft.com/office/drawing/2014/main" id="{6FF1097C-4485-4855-A552-3884B93A356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20143">
                <a:off x="3802122" y="2633479"/>
                <a:ext cx="1713653" cy="1748625"/>
              </a:xfrm>
              <a:custGeom>
                <a:avLst/>
                <a:gdLst>
                  <a:gd name="T0" fmla="*/ 1524318 w 3543300"/>
                  <a:gd name="T1" fmla="*/ 1132523 h 3617913"/>
                  <a:gd name="T2" fmla="*/ 1313498 w 3543300"/>
                  <a:gd name="T3" fmla="*/ 1253173 h 3617913"/>
                  <a:gd name="T4" fmla="*/ 1155382 w 3543300"/>
                  <a:gd name="T5" fmla="*/ 1435418 h 3617913"/>
                  <a:gd name="T6" fmla="*/ 1066122 w 3543300"/>
                  <a:gd name="T7" fmla="*/ 1663327 h 3617913"/>
                  <a:gd name="T8" fmla="*/ 1059774 w 3543300"/>
                  <a:gd name="T9" fmla="*/ 1918696 h 3617913"/>
                  <a:gd name="T10" fmla="*/ 1138484 w 3543300"/>
                  <a:gd name="T11" fmla="*/ 2152467 h 3617913"/>
                  <a:gd name="T12" fmla="*/ 1287651 w 3543300"/>
                  <a:gd name="T13" fmla="*/ 2342088 h 3617913"/>
                  <a:gd name="T14" fmla="*/ 1491724 w 3543300"/>
                  <a:gd name="T15" fmla="*/ 2472632 h 3617913"/>
                  <a:gd name="T16" fmla="*/ 1734517 w 3543300"/>
                  <a:gd name="T17" fmla="*/ 2528533 h 3617913"/>
                  <a:gd name="T18" fmla="*/ 1985879 w 3543300"/>
                  <a:gd name="T19" fmla="*/ 2496771 h 3617913"/>
                  <a:gd name="T20" fmla="*/ 2202647 w 3543300"/>
                  <a:gd name="T21" fmla="*/ 2386238 h 3617913"/>
                  <a:gd name="T22" fmla="*/ 2368635 w 3543300"/>
                  <a:gd name="T23" fmla="*/ 2211863 h 3617913"/>
                  <a:gd name="T24" fmla="*/ 2469244 w 3543300"/>
                  <a:gd name="T25" fmla="*/ 1988891 h 3617913"/>
                  <a:gd name="T26" fmla="*/ 2487969 w 3543300"/>
                  <a:gd name="T27" fmla="*/ 1735110 h 3617913"/>
                  <a:gd name="T28" fmla="*/ 2420685 w 3543300"/>
                  <a:gd name="T29" fmla="*/ 1496257 h 3617913"/>
                  <a:gd name="T30" fmla="*/ 2280920 w 3543300"/>
                  <a:gd name="T31" fmla="*/ 1299528 h 3617913"/>
                  <a:gd name="T32" fmla="*/ 2083752 w 3543300"/>
                  <a:gd name="T33" fmla="*/ 1159510 h 3617913"/>
                  <a:gd name="T34" fmla="*/ 1845310 w 3543300"/>
                  <a:gd name="T35" fmla="*/ 1092518 h 3617913"/>
                  <a:gd name="T36" fmla="*/ 1957705 w 3543300"/>
                  <a:gd name="T37" fmla="*/ 6985 h 3617913"/>
                  <a:gd name="T38" fmla="*/ 2011998 w 3543300"/>
                  <a:gd name="T39" fmla="*/ 89217 h 3617913"/>
                  <a:gd name="T40" fmla="*/ 2341562 w 3543300"/>
                  <a:gd name="T41" fmla="*/ 485457 h 3617913"/>
                  <a:gd name="T42" fmla="*/ 2646362 w 3543300"/>
                  <a:gd name="T43" fmla="*/ 240665 h 3617913"/>
                  <a:gd name="T44" fmla="*/ 2970848 w 3543300"/>
                  <a:gd name="T45" fmla="*/ 446087 h 3617913"/>
                  <a:gd name="T46" fmla="*/ 2979738 w 3543300"/>
                  <a:gd name="T47" fmla="*/ 554990 h 3617913"/>
                  <a:gd name="T48" fmla="*/ 2996248 w 3543300"/>
                  <a:gd name="T49" fmla="*/ 1049655 h 3617913"/>
                  <a:gd name="T50" fmla="*/ 3393440 w 3543300"/>
                  <a:gd name="T51" fmla="*/ 1051243 h 3617913"/>
                  <a:gd name="T52" fmla="*/ 3542030 w 3543300"/>
                  <a:gd name="T53" fmla="*/ 1406843 h 3617913"/>
                  <a:gd name="T54" fmla="*/ 3490278 w 3543300"/>
                  <a:gd name="T55" fmla="*/ 1502728 h 3617913"/>
                  <a:gd name="T56" fmla="*/ 3210242 w 3543300"/>
                  <a:gd name="T57" fmla="*/ 1889125 h 3617913"/>
                  <a:gd name="T58" fmla="*/ 3529330 w 3543300"/>
                  <a:gd name="T59" fmla="*/ 2149158 h 3617913"/>
                  <a:gd name="T60" fmla="*/ 3442335 w 3543300"/>
                  <a:gd name="T61" fmla="*/ 2520315 h 3617913"/>
                  <a:gd name="T62" fmla="*/ 3346450 w 3543300"/>
                  <a:gd name="T63" fmla="*/ 2572068 h 3617913"/>
                  <a:gd name="T64" fmla="*/ 2905125 w 3543300"/>
                  <a:gd name="T65" fmla="*/ 2698115 h 3617913"/>
                  <a:gd name="T66" fmla="*/ 2994025 w 3543300"/>
                  <a:gd name="T67" fmla="*/ 3108643 h 3617913"/>
                  <a:gd name="T68" fmla="*/ 2709228 w 3543300"/>
                  <a:gd name="T69" fmla="*/ 3363913 h 3617913"/>
                  <a:gd name="T70" fmla="*/ 2600325 w 3543300"/>
                  <a:gd name="T71" fmla="*/ 3355023 h 3617913"/>
                  <a:gd name="T72" fmla="*/ 2193608 w 3543300"/>
                  <a:gd name="T73" fmla="*/ 3187066 h 3617913"/>
                  <a:gd name="T74" fmla="*/ 2005012 w 3543300"/>
                  <a:gd name="T75" fmla="*/ 3563621 h 3617913"/>
                  <a:gd name="T76" fmla="*/ 1620520 w 3543300"/>
                  <a:gd name="T77" fmla="*/ 3617913 h 3617913"/>
                  <a:gd name="T78" fmla="*/ 1535430 w 3543300"/>
                  <a:gd name="T79" fmla="*/ 3555366 h 3617913"/>
                  <a:gd name="T80" fmla="*/ 1324928 w 3543300"/>
                  <a:gd name="T81" fmla="*/ 3179128 h 3617913"/>
                  <a:gd name="T82" fmla="*/ 935990 w 3543300"/>
                  <a:gd name="T83" fmla="*/ 3361056 h 3617913"/>
                  <a:gd name="T84" fmla="*/ 830262 w 3543300"/>
                  <a:gd name="T85" fmla="*/ 3361056 h 3617913"/>
                  <a:gd name="T86" fmla="*/ 550545 w 3543300"/>
                  <a:gd name="T87" fmla="*/ 3100071 h 3617913"/>
                  <a:gd name="T88" fmla="*/ 638492 w 3543300"/>
                  <a:gd name="T89" fmla="*/ 2698115 h 3617913"/>
                  <a:gd name="T90" fmla="*/ 196850 w 3543300"/>
                  <a:gd name="T91" fmla="*/ 2572068 h 3617913"/>
                  <a:gd name="T92" fmla="*/ 101282 w 3543300"/>
                  <a:gd name="T93" fmla="*/ 2520315 h 3617913"/>
                  <a:gd name="T94" fmla="*/ 13970 w 3543300"/>
                  <a:gd name="T95" fmla="*/ 2149158 h 3617913"/>
                  <a:gd name="T96" fmla="*/ 334962 w 3543300"/>
                  <a:gd name="T97" fmla="*/ 1915478 h 3617913"/>
                  <a:gd name="T98" fmla="*/ 57467 w 3543300"/>
                  <a:gd name="T99" fmla="*/ 1504633 h 3617913"/>
                  <a:gd name="T100" fmla="*/ 635 w 3543300"/>
                  <a:gd name="T101" fmla="*/ 1411288 h 3617913"/>
                  <a:gd name="T102" fmla="*/ 134620 w 3543300"/>
                  <a:gd name="T103" fmla="*/ 1058863 h 3617913"/>
                  <a:gd name="T104" fmla="*/ 520382 w 3543300"/>
                  <a:gd name="T105" fmla="*/ 1095375 h 3617913"/>
                  <a:gd name="T106" fmla="*/ 742632 w 3543300"/>
                  <a:gd name="T107" fmla="*/ 801052 h 3617913"/>
                  <a:gd name="T108" fmla="*/ 558482 w 3543300"/>
                  <a:gd name="T109" fmla="*/ 467677 h 3617913"/>
                  <a:gd name="T110" fmla="*/ 862648 w 3543300"/>
                  <a:gd name="T111" fmla="*/ 242252 h 3617913"/>
                  <a:gd name="T112" fmla="*/ 955040 w 3543300"/>
                  <a:gd name="T113" fmla="*/ 276542 h 3617913"/>
                  <a:gd name="T114" fmla="*/ 1452245 w 3543300"/>
                  <a:gd name="T115" fmla="*/ 404177 h 3617913"/>
                  <a:gd name="T116" fmla="*/ 1557655 w 3543300"/>
                  <a:gd name="T117" fmla="*/ 26352 h 3617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3300" h="3617913">
                    <a:moveTo>
                      <a:pt x="1752918" y="1088708"/>
                    </a:moveTo>
                    <a:lnTo>
                      <a:pt x="1734502" y="1089660"/>
                    </a:lnTo>
                    <a:lnTo>
                      <a:pt x="1716088" y="1090613"/>
                    </a:lnTo>
                    <a:lnTo>
                      <a:pt x="1697990" y="1092518"/>
                    </a:lnTo>
                    <a:lnTo>
                      <a:pt x="1679892" y="1094423"/>
                    </a:lnTo>
                    <a:lnTo>
                      <a:pt x="1662112" y="1097280"/>
                    </a:lnTo>
                    <a:lnTo>
                      <a:pt x="1644332" y="1100138"/>
                    </a:lnTo>
                    <a:lnTo>
                      <a:pt x="1626552" y="1103630"/>
                    </a:lnTo>
                    <a:lnTo>
                      <a:pt x="1608772" y="1107440"/>
                    </a:lnTo>
                    <a:lnTo>
                      <a:pt x="1591628" y="1111568"/>
                    </a:lnTo>
                    <a:lnTo>
                      <a:pt x="1574800" y="1116013"/>
                    </a:lnTo>
                    <a:lnTo>
                      <a:pt x="1557338" y="1121093"/>
                    </a:lnTo>
                    <a:lnTo>
                      <a:pt x="1540828" y="1126490"/>
                    </a:lnTo>
                    <a:lnTo>
                      <a:pt x="1524318" y="1132523"/>
                    </a:lnTo>
                    <a:lnTo>
                      <a:pt x="1507808" y="1138555"/>
                    </a:lnTo>
                    <a:lnTo>
                      <a:pt x="1491615" y="1145223"/>
                    </a:lnTo>
                    <a:lnTo>
                      <a:pt x="1475422" y="1152525"/>
                    </a:lnTo>
                    <a:lnTo>
                      <a:pt x="1459548" y="1159510"/>
                    </a:lnTo>
                    <a:lnTo>
                      <a:pt x="1443672" y="1167448"/>
                    </a:lnTo>
                    <a:lnTo>
                      <a:pt x="1428432" y="1175703"/>
                    </a:lnTo>
                    <a:lnTo>
                      <a:pt x="1413192" y="1183958"/>
                    </a:lnTo>
                    <a:lnTo>
                      <a:pt x="1398270" y="1193165"/>
                    </a:lnTo>
                    <a:lnTo>
                      <a:pt x="1383665" y="1202055"/>
                    </a:lnTo>
                    <a:lnTo>
                      <a:pt x="1368742" y="1211898"/>
                    </a:lnTo>
                    <a:lnTo>
                      <a:pt x="1354772" y="1221740"/>
                    </a:lnTo>
                    <a:lnTo>
                      <a:pt x="1340485" y="1231900"/>
                    </a:lnTo>
                    <a:lnTo>
                      <a:pt x="1327150" y="1242378"/>
                    </a:lnTo>
                    <a:lnTo>
                      <a:pt x="1313498" y="1253173"/>
                    </a:lnTo>
                    <a:lnTo>
                      <a:pt x="1300480" y="1264285"/>
                    </a:lnTo>
                    <a:lnTo>
                      <a:pt x="1287462" y="1275715"/>
                    </a:lnTo>
                    <a:lnTo>
                      <a:pt x="1274762" y="1287463"/>
                    </a:lnTo>
                    <a:lnTo>
                      <a:pt x="1262380" y="1299528"/>
                    </a:lnTo>
                    <a:lnTo>
                      <a:pt x="1250315" y="1311910"/>
                    </a:lnTo>
                    <a:lnTo>
                      <a:pt x="1238568" y="1324928"/>
                    </a:lnTo>
                    <a:lnTo>
                      <a:pt x="1227138" y="1337628"/>
                    </a:lnTo>
                    <a:lnTo>
                      <a:pt x="1215708" y="1350645"/>
                    </a:lnTo>
                    <a:lnTo>
                      <a:pt x="1205230" y="1364298"/>
                    </a:lnTo>
                    <a:lnTo>
                      <a:pt x="1194752" y="1377950"/>
                    </a:lnTo>
                    <a:lnTo>
                      <a:pt x="1183958" y="1392238"/>
                    </a:lnTo>
                    <a:lnTo>
                      <a:pt x="1174432" y="1406525"/>
                    </a:lnTo>
                    <a:lnTo>
                      <a:pt x="1164908" y="1420813"/>
                    </a:lnTo>
                    <a:lnTo>
                      <a:pt x="1155382" y="1435418"/>
                    </a:lnTo>
                    <a:lnTo>
                      <a:pt x="1146810" y="1450340"/>
                    </a:lnTo>
                    <a:lnTo>
                      <a:pt x="1138391" y="1465309"/>
                    </a:lnTo>
                    <a:lnTo>
                      <a:pt x="1130549" y="1480376"/>
                    </a:lnTo>
                    <a:lnTo>
                      <a:pt x="1122615" y="1496257"/>
                    </a:lnTo>
                    <a:lnTo>
                      <a:pt x="1114998" y="1512138"/>
                    </a:lnTo>
                    <a:lnTo>
                      <a:pt x="1108333" y="1528337"/>
                    </a:lnTo>
                    <a:lnTo>
                      <a:pt x="1101668" y="1544536"/>
                    </a:lnTo>
                    <a:lnTo>
                      <a:pt x="1095321" y="1561052"/>
                    </a:lnTo>
                    <a:lnTo>
                      <a:pt x="1089608" y="1577568"/>
                    </a:lnTo>
                    <a:lnTo>
                      <a:pt x="1083895" y="1594402"/>
                    </a:lnTo>
                    <a:lnTo>
                      <a:pt x="1079134" y="1611554"/>
                    </a:lnTo>
                    <a:lnTo>
                      <a:pt x="1074056" y="1628388"/>
                    </a:lnTo>
                    <a:lnTo>
                      <a:pt x="1069931" y="1646175"/>
                    </a:lnTo>
                    <a:lnTo>
                      <a:pt x="1066122" y="1663327"/>
                    </a:lnTo>
                    <a:lnTo>
                      <a:pt x="1062948" y="1681114"/>
                    </a:lnTo>
                    <a:lnTo>
                      <a:pt x="1059774" y="1698901"/>
                    </a:lnTo>
                    <a:lnTo>
                      <a:pt x="1057553" y="1717005"/>
                    </a:lnTo>
                    <a:lnTo>
                      <a:pt x="1055331" y="1735110"/>
                    </a:lnTo>
                    <a:lnTo>
                      <a:pt x="1053744" y="1753532"/>
                    </a:lnTo>
                    <a:lnTo>
                      <a:pt x="1052792" y="1771319"/>
                    </a:lnTo>
                    <a:lnTo>
                      <a:pt x="1051840" y="1790376"/>
                    </a:lnTo>
                    <a:lnTo>
                      <a:pt x="1051523" y="1808798"/>
                    </a:lnTo>
                    <a:lnTo>
                      <a:pt x="1051840" y="1827221"/>
                    </a:lnTo>
                    <a:lnTo>
                      <a:pt x="1052792" y="1845960"/>
                    </a:lnTo>
                    <a:lnTo>
                      <a:pt x="1053744" y="1864065"/>
                    </a:lnTo>
                    <a:lnTo>
                      <a:pt x="1055331" y="1882487"/>
                    </a:lnTo>
                    <a:lnTo>
                      <a:pt x="1057553" y="1900592"/>
                    </a:lnTo>
                    <a:lnTo>
                      <a:pt x="1059774" y="1918696"/>
                    </a:lnTo>
                    <a:lnTo>
                      <a:pt x="1062948" y="1936483"/>
                    </a:lnTo>
                    <a:lnTo>
                      <a:pt x="1066122" y="1953952"/>
                    </a:lnTo>
                    <a:lnTo>
                      <a:pt x="1069931" y="1971739"/>
                    </a:lnTo>
                    <a:lnTo>
                      <a:pt x="1074056" y="1988891"/>
                    </a:lnTo>
                    <a:lnTo>
                      <a:pt x="1079134" y="2006043"/>
                    </a:lnTo>
                    <a:lnTo>
                      <a:pt x="1083895" y="2022877"/>
                    </a:lnTo>
                    <a:lnTo>
                      <a:pt x="1089608" y="2039711"/>
                    </a:lnTo>
                    <a:lnTo>
                      <a:pt x="1095321" y="2056545"/>
                    </a:lnTo>
                    <a:lnTo>
                      <a:pt x="1101668" y="2073061"/>
                    </a:lnTo>
                    <a:lnTo>
                      <a:pt x="1108333" y="2089260"/>
                    </a:lnTo>
                    <a:lnTo>
                      <a:pt x="1114998" y="2105459"/>
                    </a:lnTo>
                    <a:lnTo>
                      <a:pt x="1122615" y="2121022"/>
                    </a:lnTo>
                    <a:lnTo>
                      <a:pt x="1130549" y="2136904"/>
                    </a:lnTo>
                    <a:lnTo>
                      <a:pt x="1138484" y="2152467"/>
                    </a:lnTo>
                    <a:lnTo>
                      <a:pt x="1147053" y="2167395"/>
                    </a:lnTo>
                    <a:lnTo>
                      <a:pt x="1155622" y="2182641"/>
                    </a:lnTo>
                    <a:lnTo>
                      <a:pt x="1165144" y="2197252"/>
                    </a:lnTo>
                    <a:lnTo>
                      <a:pt x="1174665" y="2211863"/>
                    </a:lnTo>
                    <a:lnTo>
                      <a:pt x="1184186" y="2225838"/>
                    </a:lnTo>
                    <a:lnTo>
                      <a:pt x="1194977" y="2240131"/>
                    </a:lnTo>
                    <a:lnTo>
                      <a:pt x="1205450" y="2253789"/>
                    </a:lnTo>
                    <a:lnTo>
                      <a:pt x="1215924" y="2267129"/>
                    </a:lnTo>
                    <a:lnTo>
                      <a:pt x="1227349" y="2280469"/>
                    </a:lnTo>
                    <a:lnTo>
                      <a:pt x="1238775" y="2293174"/>
                    </a:lnTo>
                    <a:lnTo>
                      <a:pt x="1250518" y="2305879"/>
                    </a:lnTo>
                    <a:lnTo>
                      <a:pt x="1262578" y="2318267"/>
                    </a:lnTo>
                    <a:lnTo>
                      <a:pt x="1274956" y="2330336"/>
                    </a:lnTo>
                    <a:lnTo>
                      <a:pt x="1287651" y="2342088"/>
                    </a:lnTo>
                    <a:lnTo>
                      <a:pt x="1300663" y="2353840"/>
                    </a:lnTo>
                    <a:lnTo>
                      <a:pt x="1313676" y="2364640"/>
                    </a:lnTo>
                    <a:lnTo>
                      <a:pt x="1327323" y="2375756"/>
                    </a:lnTo>
                    <a:lnTo>
                      <a:pt x="1340653" y="2386238"/>
                    </a:lnTo>
                    <a:lnTo>
                      <a:pt x="1354935" y="2396402"/>
                    </a:lnTo>
                    <a:lnTo>
                      <a:pt x="1368899" y="2406566"/>
                    </a:lnTo>
                    <a:lnTo>
                      <a:pt x="1383816" y="2415777"/>
                    </a:lnTo>
                    <a:lnTo>
                      <a:pt x="1398415" y="2424988"/>
                    </a:lnTo>
                    <a:lnTo>
                      <a:pt x="1413332" y="2433882"/>
                    </a:lnTo>
                    <a:lnTo>
                      <a:pt x="1428566" y="2442775"/>
                    </a:lnTo>
                    <a:lnTo>
                      <a:pt x="1443800" y="2450398"/>
                    </a:lnTo>
                    <a:lnTo>
                      <a:pt x="1459669" y="2458339"/>
                    </a:lnTo>
                    <a:lnTo>
                      <a:pt x="1475538" y="2465644"/>
                    </a:lnTo>
                    <a:lnTo>
                      <a:pt x="1491724" y="2472632"/>
                    </a:lnTo>
                    <a:lnTo>
                      <a:pt x="1507910" y="2479619"/>
                    </a:lnTo>
                    <a:lnTo>
                      <a:pt x="1524414" y="2485654"/>
                    </a:lnTo>
                    <a:lnTo>
                      <a:pt x="1540917" y="2491689"/>
                    </a:lnTo>
                    <a:lnTo>
                      <a:pt x="1557421" y="2496771"/>
                    </a:lnTo>
                    <a:lnTo>
                      <a:pt x="1574877" y="2502171"/>
                    </a:lnTo>
                    <a:lnTo>
                      <a:pt x="1591698" y="2506617"/>
                    </a:lnTo>
                    <a:lnTo>
                      <a:pt x="1608836" y="2510746"/>
                    </a:lnTo>
                    <a:lnTo>
                      <a:pt x="1626609" y="2514876"/>
                    </a:lnTo>
                    <a:lnTo>
                      <a:pt x="1644382" y="2518369"/>
                    </a:lnTo>
                    <a:lnTo>
                      <a:pt x="1662155" y="2520910"/>
                    </a:lnTo>
                    <a:lnTo>
                      <a:pt x="1679928" y="2523451"/>
                    </a:lnTo>
                    <a:lnTo>
                      <a:pt x="1698019" y="2525675"/>
                    </a:lnTo>
                    <a:lnTo>
                      <a:pt x="1716109" y="2527263"/>
                    </a:lnTo>
                    <a:lnTo>
                      <a:pt x="1734517" y="2528533"/>
                    </a:lnTo>
                    <a:lnTo>
                      <a:pt x="1752925" y="2529169"/>
                    </a:lnTo>
                    <a:lnTo>
                      <a:pt x="1771967" y="2529169"/>
                    </a:lnTo>
                    <a:lnTo>
                      <a:pt x="1790375" y="2529169"/>
                    </a:lnTo>
                    <a:lnTo>
                      <a:pt x="1808783" y="2528533"/>
                    </a:lnTo>
                    <a:lnTo>
                      <a:pt x="1827191" y="2527263"/>
                    </a:lnTo>
                    <a:lnTo>
                      <a:pt x="1845281" y="2525675"/>
                    </a:lnTo>
                    <a:lnTo>
                      <a:pt x="1863372" y="2523451"/>
                    </a:lnTo>
                    <a:lnTo>
                      <a:pt x="1881145" y="2520910"/>
                    </a:lnTo>
                    <a:lnTo>
                      <a:pt x="1898918" y="2518369"/>
                    </a:lnTo>
                    <a:lnTo>
                      <a:pt x="1916691" y="2514876"/>
                    </a:lnTo>
                    <a:lnTo>
                      <a:pt x="1934464" y="2510746"/>
                    </a:lnTo>
                    <a:lnTo>
                      <a:pt x="1951602" y="2506617"/>
                    </a:lnTo>
                    <a:lnTo>
                      <a:pt x="1969058" y="2502171"/>
                    </a:lnTo>
                    <a:lnTo>
                      <a:pt x="1985879" y="2496771"/>
                    </a:lnTo>
                    <a:lnTo>
                      <a:pt x="2002383" y="2491689"/>
                    </a:lnTo>
                    <a:lnTo>
                      <a:pt x="2019204" y="2485654"/>
                    </a:lnTo>
                    <a:lnTo>
                      <a:pt x="2035390" y="2479619"/>
                    </a:lnTo>
                    <a:lnTo>
                      <a:pt x="2051894" y="2472632"/>
                    </a:lnTo>
                    <a:lnTo>
                      <a:pt x="2067762" y="2465644"/>
                    </a:lnTo>
                    <a:lnTo>
                      <a:pt x="2083631" y="2458339"/>
                    </a:lnTo>
                    <a:lnTo>
                      <a:pt x="2099500" y="2450398"/>
                    </a:lnTo>
                    <a:lnTo>
                      <a:pt x="2114734" y="2442775"/>
                    </a:lnTo>
                    <a:lnTo>
                      <a:pt x="2129968" y="2433882"/>
                    </a:lnTo>
                    <a:lnTo>
                      <a:pt x="2144885" y="2424988"/>
                    </a:lnTo>
                    <a:lnTo>
                      <a:pt x="2159484" y="2415777"/>
                    </a:lnTo>
                    <a:lnTo>
                      <a:pt x="2174401" y="2406566"/>
                    </a:lnTo>
                    <a:lnTo>
                      <a:pt x="2188683" y="2396402"/>
                    </a:lnTo>
                    <a:lnTo>
                      <a:pt x="2202647" y="2386238"/>
                    </a:lnTo>
                    <a:lnTo>
                      <a:pt x="2215977" y="2375756"/>
                    </a:lnTo>
                    <a:lnTo>
                      <a:pt x="2229624" y="2364640"/>
                    </a:lnTo>
                    <a:lnTo>
                      <a:pt x="2242637" y="2353840"/>
                    </a:lnTo>
                    <a:lnTo>
                      <a:pt x="2255966" y="2342088"/>
                    </a:lnTo>
                    <a:lnTo>
                      <a:pt x="2268344" y="2330336"/>
                    </a:lnTo>
                    <a:lnTo>
                      <a:pt x="2280722" y="2318267"/>
                    </a:lnTo>
                    <a:lnTo>
                      <a:pt x="2292782" y="2305879"/>
                    </a:lnTo>
                    <a:lnTo>
                      <a:pt x="2304525" y="2293174"/>
                    </a:lnTo>
                    <a:lnTo>
                      <a:pt x="2315951" y="2280469"/>
                    </a:lnTo>
                    <a:lnTo>
                      <a:pt x="2327376" y="2267129"/>
                    </a:lnTo>
                    <a:lnTo>
                      <a:pt x="2338167" y="2253789"/>
                    </a:lnTo>
                    <a:lnTo>
                      <a:pt x="2348958" y="2240131"/>
                    </a:lnTo>
                    <a:lnTo>
                      <a:pt x="2359114" y="2225838"/>
                    </a:lnTo>
                    <a:lnTo>
                      <a:pt x="2368635" y="2211863"/>
                    </a:lnTo>
                    <a:lnTo>
                      <a:pt x="2378156" y="2197252"/>
                    </a:lnTo>
                    <a:lnTo>
                      <a:pt x="2387678" y="2182641"/>
                    </a:lnTo>
                    <a:lnTo>
                      <a:pt x="2396247" y="2167395"/>
                    </a:lnTo>
                    <a:lnTo>
                      <a:pt x="2404816" y="2152467"/>
                    </a:lnTo>
                    <a:lnTo>
                      <a:pt x="2412750" y="2136904"/>
                    </a:lnTo>
                    <a:lnTo>
                      <a:pt x="2420685" y="2121022"/>
                    </a:lnTo>
                    <a:lnTo>
                      <a:pt x="2428302" y="2105459"/>
                    </a:lnTo>
                    <a:lnTo>
                      <a:pt x="2434967" y="2089260"/>
                    </a:lnTo>
                    <a:lnTo>
                      <a:pt x="2441632" y="2073061"/>
                    </a:lnTo>
                    <a:lnTo>
                      <a:pt x="2447979" y="2056545"/>
                    </a:lnTo>
                    <a:lnTo>
                      <a:pt x="2453692" y="2039711"/>
                    </a:lnTo>
                    <a:lnTo>
                      <a:pt x="2459405" y="2022877"/>
                    </a:lnTo>
                    <a:lnTo>
                      <a:pt x="2464166" y="2006043"/>
                    </a:lnTo>
                    <a:lnTo>
                      <a:pt x="2469244" y="1988891"/>
                    </a:lnTo>
                    <a:lnTo>
                      <a:pt x="2473370" y="1971739"/>
                    </a:lnTo>
                    <a:lnTo>
                      <a:pt x="2477178" y="1953952"/>
                    </a:lnTo>
                    <a:lnTo>
                      <a:pt x="2480352" y="1936483"/>
                    </a:lnTo>
                    <a:lnTo>
                      <a:pt x="2483526" y="1918696"/>
                    </a:lnTo>
                    <a:lnTo>
                      <a:pt x="2486064" y="1900592"/>
                    </a:lnTo>
                    <a:lnTo>
                      <a:pt x="2487969" y="1882487"/>
                    </a:lnTo>
                    <a:lnTo>
                      <a:pt x="2489556" y="1864065"/>
                    </a:lnTo>
                    <a:lnTo>
                      <a:pt x="2490508" y="1845960"/>
                    </a:lnTo>
                    <a:lnTo>
                      <a:pt x="2491460" y="1827221"/>
                    </a:lnTo>
                    <a:lnTo>
                      <a:pt x="2491777" y="1808798"/>
                    </a:lnTo>
                    <a:lnTo>
                      <a:pt x="2491460" y="1790376"/>
                    </a:lnTo>
                    <a:lnTo>
                      <a:pt x="2490508" y="1771319"/>
                    </a:lnTo>
                    <a:lnTo>
                      <a:pt x="2489556" y="1753532"/>
                    </a:lnTo>
                    <a:lnTo>
                      <a:pt x="2487969" y="1735110"/>
                    </a:lnTo>
                    <a:lnTo>
                      <a:pt x="2486064" y="1717005"/>
                    </a:lnTo>
                    <a:lnTo>
                      <a:pt x="2483526" y="1698901"/>
                    </a:lnTo>
                    <a:lnTo>
                      <a:pt x="2480352" y="1681114"/>
                    </a:lnTo>
                    <a:lnTo>
                      <a:pt x="2477178" y="1663327"/>
                    </a:lnTo>
                    <a:lnTo>
                      <a:pt x="2473370" y="1646175"/>
                    </a:lnTo>
                    <a:lnTo>
                      <a:pt x="2469244" y="1628388"/>
                    </a:lnTo>
                    <a:lnTo>
                      <a:pt x="2464166" y="1611554"/>
                    </a:lnTo>
                    <a:lnTo>
                      <a:pt x="2459405" y="1594402"/>
                    </a:lnTo>
                    <a:lnTo>
                      <a:pt x="2453692" y="1577568"/>
                    </a:lnTo>
                    <a:lnTo>
                      <a:pt x="2447979" y="1561052"/>
                    </a:lnTo>
                    <a:lnTo>
                      <a:pt x="2441632" y="1544536"/>
                    </a:lnTo>
                    <a:lnTo>
                      <a:pt x="2434967" y="1528337"/>
                    </a:lnTo>
                    <a:lnTo>
                      <a:pt x="2428302" y="1512138"/>
                    </a:lnTo>
                    <a:lnTo>
                      <a:pt x="2420685" y="1496257"/>
                    </a:lnTo>
                    <a:lnTo>
                      <a:pt x="2412750" y="1480376"/>
                    </a:lnTo>
                    <a:lnTo>
                      <a:pt x="2404909" y="1465308"/>
                    </a:lnTo>
                    <a:lnTo>
                      <a:pt x="2396490" y="1450340"/>
                    </a:lnTo>
                    <a:lnTo>
                      <a:pt x="2387918" y="1435418"/>
                    </a:lnTo>
                    <a:lnTo>
                      <a:pt x="2378392" y="1420813"/>
                    </a:lnTo>
                    <a:lnTo>
                      <a:pt x="2368868" y="1406525"/>
                    </a:lnTo>
                    <a:lnTo>
                      <a:pt x="2359342" y="1392238"/>
                    </a:lnTo>
                    <a:lnTo>
                      <a:pt x="2349182" y="1377950"/>
                    </a:lnTo>
                    <a:lnTo>
                      <a:pt x="2338388" y="1364298"/>
                    </a:lnTo>
                    <a:lnTo>
                      <a:pt x="2327592" y="1350645"/>
                    </a:lnTo>
                    <a:lnTo>
                      <a:pt x="2316162" y="1337628"/>
                    </a:lnTo>
                    <a:lnTo>
                      <a:pt x="2304732" y="1324928"/>
                    </a:lnTo>
                    <a:lnTo>
                      <a:pt x="2292985" y="1311910"/>
                    </a:lnTo>
                    <a:lnTo>
                      <a:pt x="2280920" y="1299528"/>
                    </a:lnTo>
                    <a:lnTo>
                      <a:pt x="2268538" y="1287463"/>
                    </a:lnTo>
                    <a:lnTo>
                      <a:pt x="2256155" y="1275715"/>
                    </a:lnTo>
                    <a:lnTo>
                      <a:pt x="2242820" y="1264285"/>
                    </a:lnTo>
                    <a:lnTo>
                      <a:pt x="2229802" y="1253173"/>
                    </a:lnTo>
                    <a:lnTo>
                      <a:pt x="2216150" y="1242378"/>
                    </a:lnTo>
                    <a:lnTo>
                      <a:pt x="2202815" y="1231900"/>
                    </a:lnTo>
                    <a:lnTo>
                      <a:pt x="2188845" y="1221740"/>
                    </a:lnTo>
                    <a:lnTo>
                      <a:pt x="2174558" y="1211898"/>
                    </a:lnTo>
                    <a:lnTo>
                      <a:pt x="2159635" y="1202055"/>
                    </a:lnTo>
                    <a:lnTo>
                      <a:pt x="2145030" y="1193165"/>
                    </a:lnTo>
                    <a:lnTo>
                      <a:pt x="2130108" y="1183958"/>
                    </a:lnTo>
                    <a:lnTo>
                      <a:pt x="2114868" y="1175703"/>
                    </a:lnTo>
                    <a:lnTo>
                      <a:pt x="2099628" y="1167448"/>
                    </a:lnTo>
                    <a:lnTo>
                      <a:pt x="2083752" y="1159510"/>
                    </a:lnTo>
                    <a:lnTo>
                      <a:pt x="2067878" y="1152525"/>
                    </a:lnTo>
                    <a:lnTo>
                      <a:pt x="2052002" y="1145223"/>
                    </a:lnTo>
                    <a:lnTo>
                      <a:pt x="2035492" y="1138555"/>
                    </a:lnTo>
                    <a:lnTo>
                      <a:pt x="2019300" y="1132523"/>
                    </a:lnTo>
                    <a:lnTo>
                      <a:pt x="2002472" y="1126490"/>
                    </a:lnTo>
                    <a:lnTo>
                      <a:pt x="1985962" y="1121093"/>
                    </a:lnTo>
                    <a:lnTo>
                      <a:pt x="1969135" y="1116013"/>
                    </a:lnTo>
                    <a:lnTo>
                      <a:pt x="1951672" y="1111568"/>
                    </a:lnTo>
                    <a:lnTo>
                      <a:pt x="1934528" y="1107440"/>
                    </a:lnTo>
                    <a:lnTo>
                      <a:pt x="1916748" y="1103630"/>
                    </a:lnTo>
                    <a:lnTo>
                      <a:pt x="1898968" y="1100138"/>
                    </a:lnTo>
                    <a:lnTo>
                      <a:pt x="1881188" y="1097280"/>
                    </a:lnTo>
                    <a:lnTo>
                      <a:pt x="1863408" y="1094423"/>
                    </a:lnTo>
                    <a:lnTo>
                      <a:pt x="1845310" y="1092518"/>
                    </a:lnTo>
                    <a:lnTo>
                      <a:pt x="1827212" y="1090613"/>
                    </a:lnTo>
                    <a:lnTo>
                      <a:pt x="1808798" y="1089660"/>
                    </a:lnTo>
                    <a:lnTo>
                      <a:pt x="1790382" y="1088708"/>
                    </a:lnTo>
                    <a:lnTo>
                      <a:pt x="1771968" y="1088708"/>
                    </a:lnTo>
                    <a:lnTo>
                      <a:pt x="1752918" y="1088708"/>
                    </a:lnTo>
                    <a:close/>
                    <a:moveTo>
                      <a:pt x="1615758" y="0"/>
                    </a:moveTo>
                    <a:lnTo>
                      <a:pt x="1620520" y="0"/>
                    </a:lnTo>
                    <a:lnTo>
                      <a:pt x="1922780" y="0"/>
                    </a:lnTo>
                    <a:lnTo>
                      <a:pt x="1927225" y="0"/>
                    </a:lnTo>
                    <a:lnTo>
                      <a:pt x="1931670" y="317"/>
                    </a:lnTo>
                    <a:lnTo>
                      <a:pt x="1936115" y="952"/>
                    </a:lnTo>
                    <a:lnTo>
                      <a:pt x="1940878" y="1905"/>
                    </a:lnTo>
                    <a:lnTo>
                      <a:pt x="1949450" y="4127"/>
                    </a:lnTo>
                    <a:lnTo>
                      <a:pt x="1957705" y="6985"/>
                    </a:lnTo>
                    <a:lnTo>
                      <a:pt x="1965325" y="10795"/>
                    </a:lnTo>
                    <a:lnTo>
                      <a:pt x="1972628" y="14922"/>
                    </a:lnTo>
                    <a:lnTo>
                      <a:pt x="1979612" y="20320"/>
                    </a:lnTo>
                    <a:lnTo>
                      <a:pt x="1985962" y="26035"/>
                    </a:lnTo>
                    <a:lnTo>
                      <a:pt x="1991678" y="32385"/>
                    </a:lnTo>
                    <a:lnTo>
                      <a:pt x="1996758" y="39052"/>
                    </a:lnTo>
                    <a:lnTo>
                      <a:pt x="2001202" y="46672"/>
                    </a:lnTo>
                    <a:lnTo>
                      <a:pt x="2005012" y="54610"/>
                    </a:lnTo>
                    <a:lnTo>
                      <a:pt x="2007870" y="62230"/>
                    </a:lnTo>
                    <a:lnTo>
                      <a:pt x="2010092" y="71120"/>
                    </a:lnTo>
                    <a:lnTo>
                      <a:pt x="2010728" y="75565"/>
                    </a:lnTo>
                    <a:lnTo>
                      <a:pt x="2011362" y="80010"/>
                    </a:lnTo>
                    <a:lnTo>
                      <a:pt x="2011998" y="84455"/>
                    </a:lnTo>
                    <a:lnTo>
                      <a:pt x="2011998" y="89217"/>
                    </a:lnTo>
                    <a:lnTo>
                      <a:pt x="2011998" y="388620"/>
                    </a:lnTo>
                    <a:lnTo>
                      <a:pt x="2038350" y="393065"/>
                    </a:lnTo>
                    <a:lnTo>
                      <a:pt x="2064702" y="398462"/>
                    </a:lnTo>
                    <a:lnTo>
                      <a:pt x="2091055" y="404177"/>
                    </a:lnTo>
                    <a:lnTo>
                      <a:pt x="2116772" y="410210"/>
                    </a:lnTo>
                    <a:lnTo>
                      <a:pt x="2142490" y="416877"/>
                    </a:lnTo>
                    <a:lnTo>
                      <a:pt x="2167890" y="423545"/>
                    </a:lnTo>
                    <a:lnTo>
                      <a:pt x="2193608" y="431165"/>
                    </a:lnTo>
                    <a:lnTo>
                      <a:pt x="2218690" y="439102"/>
                    </a:lnTo>
                    <a:lnTo>
                      <a:pt x="2243772" y="447675"/>
                    </a:lnTo>
                    <a:lnTo>
                      <a:pt x="2268538" y="456247"/>
                    </a:lnTo>
                    <a:lnTo>
                      <a:pt x="2292985" y="465772"/>
                    </a:lnTo>
                    <a:lnTo>
                      <a:pt x="2317432" y="475615"/>
                    </a:lnTo>
                    <a:lnTo>
                      <a:pt x="2341562" y="485457"/>
                    </a:lnTo>
                    <a:lnTo>
                      <a:pt x="2365692" y="496252"/>
                    </a:lnTo>
                    <a:lnTo>
                      <a:pt x="2388870" y="507047"/>
                    </a:lnTo>
                    <a:lnTo>
                      <a:pt x="2412682" y="518477"/>
                    </a:lnTo>
                    <a:lnTo>
                      <a:pt x="2588260" y="276542"/>
                    </a:lnTo>
                    <a:lnTo>
                      <a:pt x="2591435" y="272732"/>
                    </a:lnTo>
                    <a:lnTo>
                      <a:pt x="2593975" y="269240"/>
                    </a:lnTo>
                    <a:lnTo>
                      <a:pt x="2597468" y="266065"/>
                    </a:lnTo>
                    <a:lnTo>
                      <a:pt x="2600325" y="262890"/>
                    </a:lnTo>
                    <a:lnTo>
                      <a:pt x="2606992" y="257175"/>
                    </a:lnTo>
                    <a:lnTo>
                      <a:pt x="2614295" y="252412"/>
                    </a:lnTo>
                    <a:lnTo>
                      <a:pt x="2621915" y="248602"/>
                    </a:lnTo>
                    <a:lnTo>
                      <a:pt x="2629852" y="245110"/>
                    </a:lnTo>
                    <a:lnTo>
                      <a:pt x="2638108" y="242570"/>
                    </a:lnTo>
                    <a:lnTo>
                      <a:pt x="2646362" y="240665"/>
                    </a:lnTo>
                    <a:lnTo>
                      <a:pt x="2654935" y="240030"/>
                    </a:lnTo>
                    <a:lnTo>
                      <a:pt x="2663508" y="240030"/>
                    </a:lnTo>
                    <a:lnTo>
                      <a:pt x="2671762" y="240665"/>
                    </a:lnTo>
                    <a:lnTo>
                      <a:pt x="2680652" y="242252"/>
                    </a:lnTo>
                    <a:lnTo>
                      <a:pt x="2688908" y="244475"/>
                    </a:lnTo>
                    <a:lnTo>
                      <a:pt x="2697162" y="247967"/>
                    </a:lnTo>
                    <a:lnTo>
                      <a:pt x="2705100" y="251777"/>
                    </a:lnTo>
                    <a:lnTo>
                      <a:pt x="2709228" y="254317"/>
                    </a:lnTo>
                    <a:lnTo>
                      <a:pt x="2712720" y="256857"/>
                    </a:lnTo>
                    <a:lnTo>
                      <a:pt x="2957512" y="434022"/>
                    </a:lnTo>
                    <a:lnTo>
                      <a:pt x="2960688" y="437197"/>
                    </a:lnTo>
                    <a:lnTo>
                      <a:pt x="2964498" y="439737"/>
                    </a:lnTo>
                    <a:lnTo>
                      <a:pt x="2967672" y="443230"/>
                    </a:lnTo>
                    <a:lnTo>
                      <a:pt x="2970848" y="446087"/>
                    </a:lnTo>
                    <a:lnTo>
                      <a:pt x="2976245" y="453072"/>
                    </a:lnTo>
                    <a:lnTo>
                      <a:pt x="2981008" y="460375"/>
                    </a:lnTo>
                    <a:lnTo>
                      <a:pt x="2985452" y="467995"/>
                    </a:lnTo>
                    <a:lnTo>
                      <a:pt x="2988628" y="475932"/>
                    </a:lnTo>
                    <a:lnTo>
                      <a:pt x="2991168" y="484187"/>
                    </a:lnTo>
                    <a:lnTo>
                      <a:pt x="2992755" y="492442"/>
                    </a:lnTo>
                    <a:lnTo>
                      <a:pt x="2994025" y="501015"/>
                    </a:lnTo>
                    <a:lnTo>
                      <a:pt x="2994025" y="509270"/>
                    </a:lnTo>
                    <a:lnTo>
                      <a:pt x="2993072" y="518160"/>
                    </a:lnTo>
                    <a:lnTo>
                      <a:pt x="2991802" y="526732"/>
                    </a:lnTo>
                    <a:lnTo>
                      <a:pt x="2988945" y="534987"/>
                    </a:lnTo>
                    <a:lnTo>
                      <a:pt x="2986088" y="543242"/>
                    </a:lnTo>
                    <a:lnTo>
                      <a:pt x="2981960" y="551180"/>
                    </a:lnTo>
                    <a:lnTo>
                      <a:pt x="2979738" y="554990"/>
                    </a:lnTo>
                    <a:lnTo>
                      <a:pt x="2976880" y="558800"/>
                    </a:lnTo>
                    <a:lnTo>
                      <a:pt x="2800985" y="801052"/>
                    </a:lnTo>
                    <a:lnTo>
                      <a:pt x="2819082" y="819785"/>
                    </a:lnTo>
                    <a:lnTo>
                      <a:pt x="2837180" y="839470"/>
                    </a:lnTo>
                    <a:lnTo>
                      <a:pt x="2854642" y="858837"/>
                    </a:lnTo>
                    <a:lnTo>
                      <a:pt x="2871788" y="878840"/>
                    </a:lnTo>
                    <a:lnTo>
                      <a:pt x="2888615" y="899160"/>
                    </a:lnTo>
                    <a:lnTo>
                      <a:pt x="2905125" y="919797"/>
                    </a:lnTo>
                    <a:lnTo>
                      <a:pt x="2921318" y="940752"/>
                    </a:lnTo>
                    <a:lnTo>
                      <a:pt x="2937192" y="962025"/>
                    </a:lnTo>
                    <a:lnTo>
                      <a:pt x="2952432" y="983615"/>
                    </a:lnTo>
                    <a:lnTo>
                      <a:pt x="2967672" y="1005205"/>
                    </a:lnTo>
                    <a:lnTo>
                      <a:pt x="2981960" y="1027113"/>
                    </a:lnTo>
                    <a:lnTo>
                      <a:pt x="2996248" y="1049655"/>
                    </a:lnTo>
                    <a:lnTo>
                      <a:pt x="3010218" y="1072198"/>
                    </a:lnTo>
                    <a:lnTo>
                      <a:pt x="3023235" y="1095375"/>
                    </a:lnTo>
                    <a:lnTo>
                      <a:pt x="3036570" y="1118553"/>
                    </a:lnTo>
                    <a:lnTo>
                      <a:pt x="3048952" y="1142048"/>
                    </a:lnTo>
                    <a:lnTo>
                      <a:pt x="3333115" y="1049338"/>
                    </a:lnTo>
                    <a:lnTo>
                      <a:pt x="3337560" y="1048068"/>
                    </a:lnTo>
                    <a:lnTo>
                      <a:pt x="3342005" y="1047115"/>
                    </a:lnTo>
                    <a:lnTo>
                      <a:pt x="3346450" y="1046480"/>
                    </a:lnTo>
                    <a:lnTo>
                      <a:pt x="3350578" y="1045528"/>
                    </a:lnTo>
                    <a:lnTo>
                      <a:pt x="3359785" y="1044893"/>
                    </a:lnTo>
                    <a:lnTo>
                      <a:pt x="3368358" y="1045210"/>
                    </a:lnTo>
                    <a:lnTo>
                      <a:pt x="3376930" y="1046480"/>
                    </a:lnTo>
                    <a:lnTo>
                      <a:pt x="3385185" y="1048068"/>
                    </a:lnTo>
                    <a:lnTo>
                      <a:pt x="3393440" y="1051243"/>
                    </a:lnTo>
                    <a:lnTo>
                      <a:pt x="3401060" y="1054735"/>
                    </a:lnTo>
                    <a:lnTo>
                      <a:pt x="3408680" y="1058863"/>
                    </a:lnTo>
                    <a:lnTo>
                      <a:pt x="3415665" y="1063625"/>
                    </a:lnTo>
                    <a:lnTo>
                      <a:pt x="3422015" y="1069340"/>
                    </a:lnTo>
                    <a:lnTo>
                      <a:pt x="3428048" y="1075690"/>
                    </a:lnTo>
                    <a:lnTo>
                      <a:pt x="3433445" y="1082358"/>
                    </a:lnTo>
                    <a:lnTo>
                      <a:pt x="3438208" y="1089978"/>
                    </a:lnTo>
                    <a:lnTo>
                      <a:pt x="3442335" y="1097915"/>
                    </a:lnTo>
                    <a:lnTo>
                      <a:pt x="3443922" y="1102043"/>
                    </a:lnTo>
                    <a:lnTo>
                      <a:pt x="3445510" y="1106488"/>
                    </a:lnTo>
                    <a:lnTo>
                      <a:pt x="3538855" y="1393508"/>
                    </a:lnTo>
                    <a:lnTo>
                      <a:pt x="3539808" y="1397635"/>
                    </a:lnTo>
                    <a:lnTo>
                      <a:pt x="3541078" y="1402398"/>
                    </a:lnTo>
                    <a:lnTo>
                      <a:pt x="3542030" y="1406843"/>
                    </a:lnTo>
                    <a:lnTo>
                      <a:pt x="3542665" y="1411288"/>
                    </a:lnTo>
                    <a:lnTo>
                      <a:pt x="3543300" y="1419860"/>
                    </a:lnTo>
                    <a:lnTo>
                      <a:pt x="3542982" y="1428750"/>
                    </a:lnTo>
                    <a:lnTo>
                      <a:pt x="3541712" y="1437323"/>
                    </a:lnTo>
                    <a:lnTo>
                      <a:pt x="3539808" y="1445578"/>
                    </a:lnTo>
                    <a:lnTo>
                      <a:pt x="3537268" y="1453833"/>
                    </a:lnTo>
                    <a:lnTo>
                      <a:pt x="3533458" y="1461453"/>
                    </a:lnTo>
                    <a:lnTo>
                      <a:pt x="3529330" y="1468755"/>
                    </a:lnTo>
                    <a:lnTo>
                      <a:pt x="3524568" y="1476058"/>
                    </a:lnTo>
                    <a:lnTo>
                      <a:pt x="3518852" y="1482408"/>
                    </a:lnTo>
                    <a:lnTo>
                      <a:pt x="3512502" y="1488440"/>
                    </a:lnTo>
                    <a:lnTo>
                      <a:pt x="3505518" y="1494155"/>
                    </a:lnTo>
                    <a:lnTo>
                      <a:pt x="3498215" y="1498600"/>
                    </a:lnTo>
                    <a:lnTo>
                      <a:pt x="3490278" y="1502728"/>
                    </a:lnTo>
                    <a:lnTo>
                      <a:pt x="3486150" y="1504633"/>
                    </a:lnTo>
                    <a:lnTo>
                      <a:pt x="3481705" y="1506220"/>
                    </a:lnTo>
                    <a:lnTo>
                      <a:pt x="3197225" y="1598295"/>
                    </a:lnTo>
                    <a:lnTo>
                      <a:pt x="3200400" y="1624330"/>
                    </a:lnTo>
                    <a:lnTo>
                      <a:pt x="3203892" y="1650365"/>
                    </a:lnTo>
                    <a:lnTo>
                      <a:pt x="3206115" y="1676718"/>
                    </a:lnTo>
                    <a:lnTo>
                      <a:pt x="3208338" y="1703070"/>
                    </a:lnTo>
                    <a:lnTo>
                      <a:pt x="3210242" y="1729423"/>
                    </a:lnTo>
                    <a:lnTo>
                      <a:pt x="3211512" y="1755775"/>
                    </a:lnTo>
                    <a:lnTo>
                      <a:pt x="3212148" y="1782445"/>
                    </a:lnTo>
                    <a:lnTo>
                      <a:pt x="3212465" y="1809115"/>
                    </a:lnTo>
                    <a:lnTo>
                      <a:pt x="3212148" y="1835785"/>
                    </a:lnTo>
                    <a:lnTo>
                      <a:pt x="3211512" y="1862455"/>
                    </a:lnTo>
                    <a:lnTo>
                      <a:pt x="3210242" y="1889125"/>
                    </a:lnTo>
                    <a:lnTo>
                      <a:pt x="3208338" y="1915478"/>
                    </a:lnTo>
                    <a:lnTo>
                      <a:pt x="3206115" y="1941830"/>
                    </a:lnTo>
                    <a:lnTo>
                      <a:pt x="3203892" y="1967865"/>
                    </a:lnTo>
                    <a:lnTo>
                      <a:pt x="3200400" y="1993900"/>
                    </a:lnTo>
                    <a:lnTo>
                      <a:pt x="3197225" y="2019618"/>
                    </a:lnTo>
                    <a:lnTo>
                      <a:pt x="3481705" y="2112328"/>
                    </a:lnTo>
                    <a:lnTo>
                      <a:pt x="3486150" y="2113915"/>
                    </a:lnTo>
                    <a:lnTo>
                      <a:pt x="3490278" y="2115820"/>
                    </a:lnTo>
                    <a:lnTo>
                      <a:pt x="3498215" y="2119630"/>
                    </a:lnTo>
                    <a:lnTo>
                      <a:pt x="3505518" y="2124393"/>
                    </a:lnTo>
                    <a:lnTo>
                      <a:pt x="3512502" y="2129790"/>
                    </a:lnTo>
                    <a:lnTo>
                      <a:pt x="3518852" y="2135505"/>
                    </a:lnTo>
                    <a:lnTo>
                      <a:pt x="3524568" y="2142173"/>
                    </a:lnTo>
                    <a:lnTo>
                      <a:pt x="3529330" y="2149158"/>
                    </a:lnTo>
                    <a:lnTo>
                      <a:pt x="3533458" y="2156778"/>
                    </a:lnTo>
                    <a:lnTo>
                      <a:pt x="3537268" y="2164398"/>
                    </a:lnTo>
                    <a:lnTo>
                      <a:pt x="3539808" y="2172653"/>
                    </a:lnTo>
                    <a:lnTo>
                      <a:pt x="3541712" y="2180908"/>
                    </a:lnTo>
                    <a:lnTo>
                      <a:pt x="3542982" y="2189480"/>
                    </a:lnTo>
                    <a:lnTo>
                      <a:pt x="3543300" y="2198053"/>
                    </a:lnTo>
                    <a:lnTo>
                      <a:pt x="3542665" y="2206625"/>
                    </a:lnTo>
                    <a:lnTo>
                      <a:pt x="3542030" y="2211388"/>
                    </a:lnTo>
                    <a:lnTo>
                      <a:pt x="3541078" y="2215833"/>
                    </a:lnTo>
                    <a:lnTo>
                      <a:pt x="3539808" y="2220278"/>
                    </a:lnTo>
                    <a:lnTo>
                      <a:pt x="3538855" y="2224405"/>
                    </a:lnTo>
                    <a:lnTo>
                      <a:pt x="3445510" y="2512060"/>
                    </a:lnTo>
                    <a:lnTo>
                      <a:pt x="3443922" y="2516188"/>
                    </a:lnTo>
                    <a:lnTo>
                      <a:pt x="3442335" y="2520315"/>
                    </a:lnTo>
                    <a:lnTo>
                      <a:pt x="3438208" y="2528253"/>
                    </a:lnTo>
                    <a:lnTo>
                      <a:pt x="3433445" y="2535555"/>
                    </a:lnTo>
                    <a:lnTo>
                      <a:pt x="3428048" y="2542540"/>
                    </a:lnTo>
                    <a:lnTo>
                      <a:pt x="3422015" y="2548890"/>
                    </a:lnTo>
                    <a:lnTo>
                      <a:pt x="3415665" y="2554605"/>
                    </a:lnTo>
                    <a:lnTo>
                      <a:pt x="3408680" y="2559368"/>
                    </a:lnTo>
                    <a:lnTo>
                      <a:pt x="3401060" y="2563495"/>
                    </a:lnTo>
                    <a:lnTo>
                      <a:pt x="3393440" y="2567305"/>
                    </a:lnTo>
                    <a:lnTo>
                      <a:pt x="3385185" y="2569845"/>
                    </a:lnTo>
                    <a:lnTo>
                      <a:pt x="3376930" y="2571750"/>
                    </a:lnTo>
                    <a:lnTo>
                      <a:pt x="3368358" y="2573020"/>
                    </a:lnTo>
                    <a:lnTo>
                      <a:pt x="3359785" y="2573338"/>
                    </a:lnTo>
                    <a:lnTo>
                      <a:pt x="3350578" y="2573020"/>
                    </a:lnTo>
                    <a:lnTo>
                      <a:pt x="3346450" y="2572068"/>
                    </a:lnTo>
                    <a:lnTo>
                      <a:pt x="3342005" y="2571433"/>
                    </a:lnTo>
                    <a:lnTo>
                      <a:pt x="3337560" y="2570163"/>
                    </a:lnTo>
                    <a:lnTo>
                      <a:pt x="3333115" y="2568893"/>
                    </a:lnTo>
                    <a:lnTo>
                      <a:pt x="3048952" y="2476500"/>
                    </a:lnTo>
                    <a:lnTo>
                      <a:pt x="3035935" y="2499995"/>
                    </a:lnTo>
                    <a:lnTo>
                      <a:pt x="3023235" y="2523173"/>
                    </a:lnTo>
                    <a:lnTo>
                      <a:pt x="3009900" y="2546033"/>
                    </a:lnTo>
                    <a:lnTo>
                      <a:pt x="2996248" y="2568893"/>
                    </a:lnTo>
                    <a:lnTo>
                      <a:pt x="2981960" y="2590800"/>
                    </a:lnTo>
                    <a:lnTo>
                      <a:pt x="2967355" y="2613025"/>
                    </a:lnTo>
                    <a:lnTo>
                      <a:pt x="2952115" y="2634933"/>
                    </a:lnTo>
                    <a:lnTo>
                      <a:pt x="2936875" y="2656523"/>
                    </a:lnTo>
                    <a:lnTo>
                      <a:pt x="2921318" y="2677478"/>
                    </a:lnTo>
                    <a:lnTo>
                      <a:pt x="2905125" y="2698115"/>
                    </a:lnTo>
                    <a:lnTo>
                      <a:pt x="2888615" y="2718753"/>
                    </a:lnTo>
                    <a:lnTo>
                      <a:pt x="2871788" y="2739073"/>
                    </a:lnTo>
                    <a:lnTo>
                      <a:pt x="2854325" y="2759076"/>
                    </a:lnTo>
                    <a:lnTo>
                      <a:pt x="2837180" y="2778761"/>
                    </a:lnTo>
                    <a:lnTo>
                      <a:pt x="2819082" y="2797811"/>
                    </a:lnTo>
                    <a:lnTo>
                      <a:pt x="2800985" y="2817178"/>
                    </a:lnTo>
                    <a:lnTo>
                      <a:pt x="2976880" y="3059431"/>
                    </a:lnTo>
                    <a:lnTo>
                      <a:pt x="2979738" y="3063241"/>
                    </a:lnTo>
                    <a:lnTo>
                      <a:pt x="2981960" y="3067368"/>
                    </a:lnTo>
                    <a:lnTo>
                      <a:pt x="2986088" y="3075306"/>
                    </a:lnTo>
                    <a:lnTo>
                      <a:pt x="2988945" y="3083243"/>
                    </a:lnTo>
                    <a:lnTo>
                      <a:pt x="2991802" y="3091816"/>
                    </a:lnTo>
                    <a:lnTo>
                      <a:pt x="2993072" y="3100071"/>
                    </a:lnTo>
                    <a:lnTo>
                      <a:pt x="2994025" y="3108643"/>
                    </a:lnTo>
                    <a:lnTo>
                      <a:pt x="2994025" y="3117216"/>
                    </a:lnTo>
                    <a:lnTo>
                      <a:pt x="2992755" y="3125788"/>
                    </a:lnTo>
                    <a:lnTo>
                      <a:pt x="2991168" y="3134043"/>
                    </a:lnTo>
                    <a:lnTo>
                      <a:pt x="2988628" y="3142298"/>
                    </a:lnTo>
                    <a:lnTo>
                      <a:pt x="2985770" y="3150236"/>
                    </a:lnTo>
                    <a:lnTo>
                      <a:pt x="2981642" y="3157538"/>
                    </a:lnTo>
                    <a:lnTo>
                      <a:pt x="2976562" y="3165158"/>
                    </a:lnTo>
                    <a:lnTo>
                      <a:pt x="2970848" y="3171826"/>
                    </a:lnTo>
                    <a:lnTo>
                      <a:pt x="2967990" y="3175001"/>
                    </a:lnTo>
                    <a:lnTo>
                      <a:pt x="2964498" y="3177858"/>
                    </a:lnTo>
                    <a:lnTo>
                      <a:pt x="2961322" y="3181033"/>
                    </a:lnTo>
                    <a:lnTo>
                      <a:pt x="2957512" y="3183573"/>
                    </a:lnTo>
                    <a:lnTo>
                      <a:pt x="2712720" y="3361056"/>
                    </a:lnTo>
                    <a:lnTo>
                      <a:pt x="2709228" y="3363913"/>
                    </a:lnTo>
                    <a:lnTo>
                      <a:pt x="2705100" y="3366453"/>
                    </a:lnTo>
                    <a:lnTo>
                      <a:pt x="2697162" y="3370581"/>
                    </a:lnTo>
                    <a:lnTo>
                      <a:pt x="2688908" y="3373756"/>
                    </a:lnTo>
                    <a:lnTo>
                      <a:pt x="2680652" y="3376296"/>
                    </a:lnTo>
                    <a:lnTo>
                      <a:pt x="2671762" y="3377883"/>
                    </a:lnTo>
                    <a:lnTo>
                      <a:pt x="2663508" y="3378518"/>
                    </a:lnTo>
                    <a:lnTo>
                      <a:pt x="2654935" y="3378518"/>
                    </a:lnTo>
                    <a:lnTo>
                      <a:pt x="2646362" y="3377248"/>
                    </a:lnTo>
                    <a:lnTo>
                      <a:pt x="2638108" y="3375978"/>
                    </a:lnTo>
                    <a:lnTo>
                      <a:pt x="2629852" y="3373121"/>
                    </a:lnTo>
                    <a:lnTo>
                      <a:pt x="2621915" y="3369946"/>
                    </a:lnTo>
                    <a:lnTo>
                      <a:pt x="2614295" y="3365818"/>
                    </a:lnTo>
                    <a:lnTo>
                      <a:pt x="2606992" y="3360738"/>
                    </a:lnTo>
                    <a:lnTo>
                      <a:pt x="2600325" y="3355023"/>
                    </a:lnTo>
                    <a:lnTo>
                      <a:pt x="2597468" y="3352166"/>
                    </a:lnTo>
                    <a:lnTo>
                      <a:pt x="2593975" y="3348673"/>
                    </a:lnTo>
                    <a:lnTo>
                      <a:pt x="2591435" y="3345498"/>
                    </a:lnTo>
                    <a:lnTo>
                      <a:pt x="2588260" y="3341688"/>
                    </a:lnTo>
                    <a:lnTo>
                      <a:pt x="2412682" y="3099753"/>
                    </a:lnTo>
                    <a:lnTo>
                      <a:pt x="2388870" y="3110866"/>
                    </a:lnTo>
                    <a:lnTo>
                      <a:pt x="2365692" y="3122296"/>
                    </a:lnTo>
                    <a:lnTo>
                      <a:pt x="2341562" y="3132773"/>
                    </a:lnTo>
                    <a:lnTo>
                      <a:pt x="2317432" y="3142933"/>
                    </a:lnTo>
                    <a:lnTo>
                      <a:pt x="2292985" y="3152776"/>
                    </a:lnTo>
                    <a:lnTo>
                      <a:pt x="2268538" y="3161666"/>
                    </a:lnTo>
                    <a:lnTo>
                      <a:pt x="2243772" y="3170873"/>
                    </a:lnTo>
                    <a:lnTo>
                      <a:pt x="2218690" y="3179128"/>
                    </a:lnTo>
                    <a:lnTo>
                      <a:pt x="2193608" y="3187066"/>
                    </a:lnTo>
                    <a:lnTo>
                      <a:pt x="2167890" y="3194368"/>
                    </a:lnTo>
                    <a:lnTo>
                      <a:pt x="2142490" y="3201671"/>
                    </a:lnTo>
                    <a:lnTo>
                      <a:pt x="2116772" y="3208021"/>
                    </a:lnTo>
                    <a:lnTo>
                      <a:pt x="2091055" y="3214371"/>
                    </a:lnTo>
                    <a:lnTo>
                      <a:pt x="2064702" y="3220086"/>
                    </a:lnTo>
                    <a:lnTo>
                      <a:pt x="2038350" y="3225483"/>
                    </a:lnTo>
                    <a:lnTo>
                      <a:pt x="2011998" y="3229928"/>
                    </a:lnTo>
                    <a:lnTo>
                      <a:pt x="2011998" y="3529013"/>
                    </a:lnTo>
                    <a:lnTo>
                      <a:pt x="2011998" y="3533458"/>
                    </a:lnTo>
                    <a:lnTo>
                      <a:pt x="2011362" y="3537903"/>
                    </a:lnTo>
                    <a:lnTo>
                      <a:pt x="2010728" y="3542666"/>
                    </a:lnTo>
                    <a:lnTo>
                      <a:pt x="2010092" y="3547111"/>
                    </a:lnTo>
                    <a:lnTo>
                      <a:pt x="2007870" y="3555366"/>
                    </a:lnTo>
                    <a:lnTo>
                      <a:pt x="2005012" y="3563621"/>
                    </a:lnTo>
                    <a:lnTo>
                      <a:pt x="2001202" y="3571558"/>
                    </a:lnTo>
                    <a:lnTo>
                      <a:pt x="1996758" y="3578543"/>
                    </a:lnTo>
                    <a:lnTo>
                      <a:pt x="1991678" y="3585846"/>
                    </a:lnTo>
                    <a:lnTo>
                      <a:pt x="1985962" y="3591878"/>
                    </a:lnTo>
                    <a:lnTo>
                      <a:pt x="1979612" y="3597911"/>
                    </a:lnTo>
                    <a:lnTo>
                      <a:pt x="1972628" y="3602673"/>
                    </a:lnTo>
                    <a:lnTo>
                      <a:pt x="1965325" y="3607118"/>
                    </a:lnTo>
                    <a:lnTo>
                      <a:pt x="1957705" y="3610928"/>
                    </a:lnTo>
                    <a:lnTo>
                      <a:pt x="1949450" y="3614103"/>
                    </a:lnTo>
                    <a:lnTo>
                      <a:pt x="1940878" y="3616326"/>
                    </a:lnTo>
                    <a:lnTo>
                      <a:pt x="1931670" y="3617278"/>
                    </a:lnTo>
                    <a:lnTo>
                      <a:pt x="1927225" y="3617913"/>
                    </a:lnTo>
                    <a:lnTo>
                      <a:pt x="1922780" y="3617913"/>
                    </a:lnTo>
                    <a:lnTo>
                      <a:pt x="1620520" y="3617913"/>
                    </a:lnTo>
                    <a:lnTo>
                      <a:pt x="1615758" y="3617913"/>
                    </a:lnTo>
                    <a:lnTo>
                      <a:pt x="1611630" y="3617278"/>
                    </a:lnTo>
                    <a:lnTo>
                      <a:pt x="1602422" y="3616326"/>
                    </a:lnTo>
                    <a:lnTo>
                      <a:pt x="1594168" y="3614103"/>
                    </a:lnTo>
                    <a:lnTo>
                      <a:pt x="1585912" y="3610928"/>
                    </a:lnTo>
                    <a:lnTo>
                      <a:pt x="1577975" y="3607118"/>
                    </a:lnTo>
                    <a:lnTo>
                      <a:pt x="1570990" y="3602673"/>
                    </a:lnTo>
                    <a:lnTo>
                      <a:pt x="1563688" y="3597911"/>
                    </a:lnTo>
                    <a:lnTo>
                      <a:pt x="1557655" y="3591878"/>
                    </a:lnTo>
                    <a:lnTo>
                      <a:pt x="1551622" y="3585846"/>
                    </a:lnTo>
                    <a:lnTo>
                      <a:pt x="1546860" y="3578543"/>
                    </a:lnTo>
                    <a:lnTo>
                      <a:pt x="1542415" y="3571558"/>
                    </a:lnTo>
                    <a:lnTo>
                      <a:pt x="1538605" y="3563621"/>
                    </a:lnTo>
                    <a:lnTo>
                      <a:pt x="1535430" y="3555366"/>
                    </a:lnTo>
                    <a:lnTo>
                      <a:pt x="1533208" y="3547111"/>
                    </a:lnTo>
                    <a:lnTo>
                      <a:pt x="1532572" y="3542666"/>
                    </a:lnTo>
                    <a:lnTo>
                      <a:pt x="1531620" y="3537903"/>
                    </a:lnTo>
                    <a:lnTo>
                      <a:pt x="1531302" y="3533458"/>
                    </a:lnTo>
                    <a:lnTo>
                      <a:pt x="1531302" y="3529013"/>
                    </a:lnTo>
                    <a:lnTo>
                      <a:pt x="1531302" y="3229928"/>
                    </a:lnTo>
                    <a:lnTo>
                      <a:pt x="1504950" y="3225483"/>
                    </a:lnTo>
                    <a:lnTo>
                      <a:pt x="1478598" y="3220086"/>
                    </a:lnTo>
                    <a:lnTo>
                      <a:pt x="1452245" y="3214371"/>
                    </a:lnTo>
                    <a:lnTo>
                      <a:pt x="1426845" y="3208021"/>
                    </a:lnTo>
                    <a:lnTo>
                      <a:pt x="1400810" y="3201671"/>
                    </a:lnTo>
                    <a:lnTo>
                      <a:pt x="1375092" y="3194368"/>
                    </a:lnTo>
                    <a:lnTo>
                      <a:pt x="1350010" y="3187066"/>
                    </a:lnTo>
                    <a:lnTo>
                      <a:pt x="1324928" y="3179128"/>
                    </a:lnTo>
                    <a:lnTo>
                      <a:pt x="1299528" y="3170873"/>
                    </a:lnTo>
                    <a:lnTo>
                      <a:pt x="1274762" y="3161666"/>
                    </a:lnTo>
                    <a:lnTo>
                      <a:pt x="1250315" y="3152776"/>
                    </a:lnTo>
                    <a:lnTo>
                      <a:pt x="1225868" y="3142933"/>
                    </a:lnTo>
                    <a:lnTo>
                      <a:pt x="1201738" y="3132773"/>
                    </a:lnTo>
                    <a:lnTo>
                      <a:pt x="1177925" y="3122296"/>
                    </a:lnTo>
                    <a:lnTo>
                      <a:pt x="1154430" y="3110866"/>
                    </a:lnTo>
                    <a:lnTo>
                      <a:pt x="1130618" y="3099753"/>
                    </a:lnTo>
                    <a:lnTo>
                      <a:pt x="955040" y="3342006"/>
                    </a:lnTo>
                    <a:lnTo>
                      <a:pt x="952182" y="3345816"/>
                    </a:lnTo>
                    <a:lnTo>
                      <a:pt x="949325" y="3349308"/>
                    </a:lnTo>
                    <a:lnTo>
                      <a:pt x="946150" y="3352483"/>
                    </a:lnTo>
                    <a:lnTo>
                      <a:pt x="942975" y="3355658"/>
                    </a:lnTo>
                    <a:lnTo>
                      <a:pt x="935990" y="3361056"/>
                    </a:lnTo>
                    <a:lnTo>
                      <a:pt x="929005" y="3366136"/>
                    </a:lnTo>
                    <a:lnTo>
                      <a:pt x="921385" y="3369946"/>
                    </a:lnTo>
                    <a:lnTo>
                      <a:pt x="913448" y="3373121"/>
                    </a:lnTo>
                    <a:lnTo>
                      <a:pt x="905192" y="3375978"/>
                    </a:lnTo>
                    <a:lnTo>
                      <a:pt x="896938" y="3377248"/>
                    </a:lnTo>
                    <a:lnTo>
                      <a:pt x="888365" y="3378518"/>
                    </a:lnTo>
                    <a:lnTo>
                      <a:pt x="879792" y="3378518"/>
                    </a:lnTo>
                    <a:lnTo>
                      <a:pt x="870902" y="3377883"/>
                    </a:lnTo>
                    <a:lnTo>
                      <a:pt x="862648" y="3376296"/>
                    </a:lnTo>
                    <a:lnTo>
                      <a:pt x="854075" y="3373756"/>
                    </a:lnTo>
                    <a:lnTo>
                      <a:pt x="846138" y="3370581"/>
                    </a:lnTo>
                    <a:lnTo>
                      <a:pt x="837882" y="3366453"/>
                    </a:lnTo>
                    <a:lnTo>
                      <a:pt x="834072" y="3363913"/>
                    </a:lnTo>
                    <a:lnTo>
                      <a:pt x="830262" y="3361056"/>
                    </a:lnTo>
                    <a:lnTo>
                      <a:pt x="586105" y="3183573"/>
                    </a:lnTo>
                    <a:lnTo>
                      <a:pt x="582930" y="3181033"/>
                    </a:lnTo>
                    <a:lnTo>
                      <a:pt x="579438" y="3177858"/>
                    </a:lnTo>
                    <a:lnTo>
                      <a:pt x="575945" y="3175001"/>
                    </a:lnTo>
                    <a:lnTo>
                      <a:pt x="573088" y="3171826"/>
                    </a:lnTo>
                    <a:lnTo>
                      <a:pt x="567372" y="3165158"/>
                    </a:lnTo>
                    <a:lnTo>
                      <a:pt x="562610" y="3157538"/>
                    </a:lnTo>
                    <a:lnTo>
                      <a:pt x="558482" y="3150236"/>
                    </a:lnTo>
                    <a:lnTo>
                      <a:pt x="554990" y="3142298"/>
                    </a:lnTo>
                    <a:lnTo>
                      <a:pt x="552450" y="3134043"/>
                    </a:lnTo>
                    <a:lnTo>
                      <a:pt x="550862" y="3125788"/>
                    </a:lnTo>
                    <a:lnTo>
                      <a:pt x="549592" y="3117216"/>
                    </a:lnTo>
                    <a:lnTo>
                      <a:pt x="549592" y="3108643"/>
                    </a:lnTo>
                    <a:lnTo>
                      <a:pt x="550545" y="3100071"/>
                    </a:lnTo>
                    <a:lnTo>
                      <a:pt x="551815" y="3091816"/>
                    </a:lnTo>
                    <a:lnTo>
                      <a:pt x="554355" y="3083243"/>
                    </a:lnTo>
                    <a:lnTo>
                      <a:pt x="557530" y="3075306"/>
                    </a:lnTo>
                    <a:lnTo>
                      <a:pt x="559435" y="3071178"/>
                    </a:lnTo>
                    <a:lnTo>
                      <a:pt x="561340" y="3067368"/>
                    </a:lnTo>
                    <a:lnTo>
                      <a:pt x="563880" y="3063241"/>
                    </a:lnTo>
                    <a:lnTo>
                      <a:pt x="566738" y="3059431"/>
                    </a:lnTo>
                    <a:lnTo>
                      <a:pt x="742632" y="2817178"/>
                    </a:lnTo>
                    <a:lnTo>
                      <a:pt x="724218" y="2797811"/>
                    </a:lnTo>
                    <a:lnTo>
                      <a:pt x="706755" y="2778761"/>
                    </a:lnTo>
                    <a:lnTo>
                      <a:pt x="688975" y="2759076"/>
                    </a:lnTo>
                    <a:lnTo>
                      <a:pt x="671512" y="2739073"/>
                    </a:lnTo>
                    <a:lnTo>
                      <a:pt x="655002" y="2718753"/>
                    </a:lnTo>
                    <a:lnTo>
                      <a:pt x="638492" y="2698115"/>
                    </a:lnTo>
                    <a:lnTo>
                      <a:pt x="622300" y="2677478"/>
                    </a:lnTo>
                    <a:lnTo>
                      <a:pt x="606425" y="2656523"/>
                    </a:lnTo>
                    <a:lnTo>
                      <a:pt x="591185" y="2634933"/>
                    </a:lnTo>
                    <a:lnTo>
                      <a:pt x="576580" y="2613025"/>
                    </a:lnTo>
                    <a:lnTo>
                      <a:pt x="561658" y="2590800"/>
                    </a:lnTo>
                    <a:lnTo>
                      <a:pt x="547370" y="2568893"/>
                    </a:lnTo>
                    <a:lnTo>
                      <a:pt x="534035" y="2546033"/>
                    </a:lnTo>
                    <a:lnTo>
                      <a:pt x="520382" y="2523173"/>
                    </a:lnTo>
                    <a:lnTo>
                      <a:pt x="507682" y="2499995"/>
                    </a:lnTo>
                    <a:lnTo>
                      <a:pt x="494665" y="2476500"/>
                    </a:lnTo>
                    <a:lnTo>
                      <a:pt x="209868" y="2568893"/>
                    </a:lnTo>
                    <a:lnTo>
                      <a:pt x="205740" y="2570163"/>
                    </a:lnTo>
                    <a:lnTo>
                      <a:pt x="201295" y="2571433"/>
                    </a:lnTo>
                    <a:lnTo>
                      <a:pt x="196850" y="2572068"/>
                    </a:lnTo>
                    <a:lnTo>
                      <a:pt x="192722" y="2573020"/>
                    </a:lnTo>
                    <a:lnTo>
                      <a:pt x="183515" y="2573338"/>
                    </a:lnTo>
                    <a:lnTo>
                      <a:pt x="174942" y="2573020"/>
                    </a:lnTo>
                    <a:lnTo>
                      <a:pt x="166688" y="2571750"/>
                    </a:lnTo>
                    <a:lnTo>
                      <a:pt x="158115" y="2569845"/>
                    </a:lnTo>
                    <a:lnTo>
                      <a:pt x="150177" y="2567305"/>
                    </a:lnTo>
                    <a:lnTo>
                      <a:pt x="142240" y="2563495"/>
                    </a:lnTo>
                    <a:lnTo>
                      <a:pt x="134620" y="2559368"/>
                    </a:lnTo>
                    <a:lnTo>
                      <a:pt x="127952" y="2554605"/>
                    </a:lnTo>
                    <a:lnTo>
                      <a:pt x="121602" y="2548890"/>
                    </a:lnTo>
                    <a:lnTo>
                      <a:pt x="115570" y="2542540"/>
                    </a:lnTo>
                    <a:lnTo>
                      <a:pt x="109855" y="2535555"/>
                    </a:lnTo>
                    <a:lnTo>
                      <a:pt x="105410" y="2528253"/>
                    </a:lnTo>
                    <a:lnTo>
                      <a:pt x="101282" y="2520315"/>
                    </a:lnTo>
                    <a:lnTo>
                      <a:pt x="99377" y="2516188"/>
                    </a:lnTo>
                    <a:lnTo>
                      <a:pt x="97790" y="2512060"/>
                    </a:lnTo>
                    <a:lnTo>
                      <a:pt x="4445" y="2224405"/>
                    </a:lnTo>
                    <a:lnTo>
                      <a:pt x="3492" y="2220278"/>
                    </a:lnTo>
                    <a:lnTo>
                      <a:pt x="2222" y="2215833"/>
                    </a:lnTo>
                    <a:lnTo>
                      <a:pt x="1587" y="2211388"/>
                    </a:lnTo>
                    <a:lnTo>
                      <a:pt x="635" y="2206625"/>
                    </a:lnTo>
                    <a:lnTo>
                      <a:pt x="0" y="2198053"/>
                    </a:lnTo>
                    <a:lnTo>
                      <a:pt x="317" y="2189480"/>
                    </a:lnTo>
                    <a:lnTo>
                      <a:pt x="1587" y="2180908"/>
                    </a:lnTo>
                    <a:lnTo>
                      <a:pt x="3810" y="2172653"/>
                    </a:lnTo>
                    <a:lnTo>
                      <a:pt x="6350" y="2164398"/>
                    </a:lnTo>
                    <a:lnTo>
                      <a:pt x="9842" y="2156778"/>
                    </a:lnTo>
                    <a:lnTo>
                      <a:pt x="13970" y="2149158"/>
                    </a:lnTo>
                    <a:lnTo>
                      <a:pt x="19050" y="2142173"/>
                    </a:lnTo>
                    <a:lnTo>
                      <a:pt x="24447" y="2135505"/>
                    </a:lnTo>
                    <a:lnTo>
                      <a:pt x="30797" y="2129790"/>
                    </a:lnTo>
                    <a:lnTo>
                      <a:pt x="37465" y="2124393"/>
                    </a:lnTo>
                    <a:lnTo>
                      <a:pt x="45085" y="2119630"/>
                    </a:lnTo>
                    <a:lnTo>
                      <a:pt x="49212" y="2117725"/>
                    </a:lnTo>
                    <a:lnTo>
                      <a:pt x="53340" y="2115820"/>
                    </a:lnTo>
                    <a:lnTo>
                      <a:pt x="57467" y="2113915"/>
                    </a:lnTo>
                    <a:lnTo>
                      <a:pt x="61595" y="2112328"/>
                    </a:lnTo>
                    <a:lnTo>
                      <a:pt x="346392" y="2019618"/>
                    </a:lnTo>
                    <a:lnTo>
                      <a:pt x="342900" y="1993900"/>
                    </a:lnTo>
                    <a:lnTo>
                      <a:pt x="339725" y="1967865"/>
                    </a:lnTo>
                    <a:lnTo>
                      <a:pt x="337185" y="1941830"/>
                    </a:lnTo>
                    <a:lnTo>
                      <a:pt x="334962" y="1915478"/>
                    </a:lnTo>
                    <a:lnTo>
                      <a:pt x="333375" y="1889125"/>
                    </a:lnTo>
                    <a:lnTo>
                      <a:pt x="331788" y="1862455"/>
                    </a:lnTo>
                    <a:lnTo>
                      <a:pt x="331152" y="1835785"/>
                    </a:lnTo>
                    <a:lnTo>
                      <a:pt x="331152" y="1809115"/>
                    </a:lnTo>
                    <a:lnTo>
                      <a:pt x="331152" y="1782445"/>
                    </a:lnTo>
                    <a:lnTo>
                      <a:pt x="331788" y="1755775"/>
                    </a:lnTo>
                    <a:lnTo>
                      <a:pt x="333375" y="1729423"/>
                    </a:lnTo>
                    <a:lnTo>
                      <a:pt x="334962" y="1703070"/>
                    </a:lnTo>
                    <a:lnTo>
                      <a:pt x="337185" y="1676718"/>
                    </a:lnTo>
                    <a:lnTo>
                      <a:pt x="339725" y="1650365"/>
                    </a:lnTo>
                    <a:lnTo>
                      <a:pt x="342900" y="1624330"/>
                    </a:lnTo>
                    <a:lnTo>
                      <a:pt x="346392" y="1598295"/>
                    </a:lnTo>
                    <a:lnTo>
                      <a:pt x="61595" y="1506220"/>
                    </a:lnTo>
                    <a:lnTo>
                      <a:pt x="57467" y="1504633"/>
                    </a:lnTo>
                    <a:lnTo>
                      <a:pt x="53340" y="1502728"/>
                    </a:lnTo>
                    <a:lnTo>
                      <a:pt x="45085" y="1498600"/>
                    </a:lnTo>
                    <a:lnTo>
                      <a:pt x="37465" y="1494155"/>
                    </a:lnTo>
                    <a:lnTo>
                      <a:pt x="30797" y="1488440"/>
                    </a:lnTo>
                    <a:lnTo>
                      <a:pt x="24447" y="1482408"/>
                    </a:lnTo>
                    <a:lnTo>
                      <a:pt x="19050" y="1476058"/>
                    </a:lnTo>
                    <a:lnTo>
                      <a:pt x="13970" y="1468755"/>
                    </a:lnTo>
                    <a:lnTo>
                      <a:pt x="9842" y="1461453"/>
                    </a:lnTo>
                    <a:lnTo>
                      <a:pt x="6350" y="1453833"/>
                    </a:lnTo>
                    <a:lnTo>
                      <a:pt x="3810" y="1445578"/>
                    </a:lnTo>
                    <a:lnTo>
                      <a:pt x="1587" y="1437323"/>
                    </a:lnTo>
                    <a:lnTo>
                      <a:pt x="317" y="1428750"/>
                    </a:lnTo>
                    <a:lnTo>
                      <a:pt x="0" y="1419860"/>
                    </a:lnTo>
                    <a:lnTo>
                      <a:pt x="635" y="1411288"/>
                    </a:lnTo>
                    <a:lnTo>
                      <a:pt x="1587" y="1406843"/>
                    </a:lnTo>
                    <a:lnTo>
                      <a:pt x="2222" y="1402398"/>
                    </a:lnTo>
                    <a:lnTo>
                      <a:pt x="3492" y="1397635"/>
                    </a:lnTo>
                    <a:lnTo>
                      <a:pt x="4445" y="1393508"/>
                    </a:lnTo>
                    <a:lnTo>
                      <a:pt x="97790" y="1106488"/>
                    </a:lnTo>
                    <a:lnTo>
                      <a:pt x="99377" y="1102043"/>
                    </a:lnTo>
                    <a:lnTo>
                      <a:pt x="101282" y="1097915"/>
                    </a:lnTo>
                    <a:lnTo>
                      <a:pt x="103187" y="1093788"/>
                    </a:lnTo>
                    <a:lnTo>
                      <a:pt x="105410" y="1089978"/>
                    </a:lnTo>
                    <a:lnTo>
                      <a:pt x="109855" y="1082358"/>
                    </a:lnTo>
                    <a:lnTo>
                      <a:pt x="115570" y="1075690"/>
                    </a:lnTo>
                    <a:lnTo>
                      <a:pt x="121602" y="1069340"/>
                    </a:lnTo>
                    <a:lnTo>
                      <a:pt x="127952" y="1063625"/>
                    </a:lnTo>
                    <a:lnTo>
                      <a:pt x="134620" y="1058863"/>
                    </a:lnTo>
                    <a:lnTo>
                      <a:pt x="142240" y="1054735"/>
                    </a:lnTo>
                    <a:lnTo>
                      <a:pt x="150177" y="1051243"/>
                    </a:lnTo>
                    <a:lnTo>
                      <a:pt x="158115" y="1048068"/>
                    </a:lnTo>
                    <a:lnTo>
                      <a:pt x="166688" y="1046480"/>
                    </a:lnTo>
                    <a:lnTo>
                      <a:pt x="174942" y="1045210"/>
                    </a:lnTo>
                    <a:lnTo>
                      <a:pt x="183515" y="1044893"/>
                    </a:lnTo>
                    <a:lnTo>
                      <a:pt x="192722" y="1045528"/>
                    </a:lnTo>
                    <a:lnTo>
                      <a:pt x="196850" y="1046480"/>
                    </a:lnTo>
                    <a:lnTo>
                      <a:pt x="201295" y="1047115"/>
                    </a:lnTo>
                    <a:lnTo>
                      <a:pt x="205740" y="1048068"/>
                    </a:lnTo>
                    <a:lnTo>
                      <a:pt x="209868" y="1049338"/>
                    </a:lnTo>
                    <a:lnTo>
                      <a:pt x="494665" y="1141413"/>
                    </a:lnTo>
                    <a:lnTo>
                      <a:pt x="507682" y="1118235"/>
                    </a:lnTo>
                    <a:lnTo>
                      <a:pt x="520382" y="1095375"/>
                    </a:lnTo>
                    <a:lnTo>
                      <a:pt x="534035" y="1072198"/>
                    </a:lnTo>
                    <a:lnTo>
                      <a:pt x="547370" y="1049655"/>
                    </a:lnTo>
                    <a:lnTo>
                      <a:pt x="561658" y="1027113"/>
                    </a:lnTo>
                    <a:lnTo>
                      <a:pt x="576580" y="1005205"/>
                    </a:lnTo>
                    <a:lnTo>
                      <a:pt x="591185" y="983615"/>
                    </a:lnTo>
                    <a:lnTo>
                      <a:pt x="606425" y="961707"/>
                    </a:lnTo>
                    <a:lnTo>
                      <a:pt x="622300" y="940752"/>
                    </a:lnTo>
                    <a:lnTo>
                      <a:pt x="638492" y="919797"/>
                    </a:lnTo>
                    <a:lnTo>
                      <a:pt x="655002" y="899160"/>
                    </a:lnTo>
                    <a:lnTo>
                      <a:pt x="671512" y="878840"/>
                    </a:lnTo>
                    <a:lnTo>
                      <a:pt x="688975" y="858837"/>
                    </a:lnTo>
                    <a:lnTo>
                      <a:pt x="706755" y="839470"/>
                    </a:lnTo>
                    <a:lnTo>
                      <a:pt x="724218" y="819785"/>
                    </a:lnTo>
                    <a:lnTo>
                      <a:pt x="742632" y="801052"/>
                    </a:lnTo>
                    <a:lnTo>
                      <a:pt x="566420" y="558800"/>
                    </a:lnTo>
                    <a:lnTo>
                      <a:pt x="563562" y="554990"/>
                    </a:lnTo>
                    <a:lnTo>
                      <a:pt x="561340" y="551180"/>
                    </a:lnTo>
                    <a:lnTo>
                      <a:pt x="559118" y="547370"/>
                    </a:lnTo>
                    <a:lnTo>
                      <a:pt x="557212" y="543242"/>
                    </a:lnTo>
                    <a:lnTo>
                      <a:pt x="554355" y="534987"/>
                    </a:lnTo>
                    <a:lnTo>
                      <a:pt x="551498" y="526732"/>
                    </a:lnTo>
                    <a:lnTo>
                      <a:pt x="550228" y="518160"/>
                    </a:lnTo>
                    <a:lnTo>
                      <a:pt x="549592" y="509270"/>
                    </a:lnTo>
                    <a:lnTo>
                      <a:pt x="549592" y="500697"/>
                    </a:lnTo>
                    <a:lnTo>
                      <a:pt x="550862" y="492442"/>
                    </a:lnTo>
                    <a:lnTo>
                      <a:pt x="552450" y="483870"/>
                    </a:lnTo>
                    <a:lnTo>
                      <a:pt x="554990" y="475932"/>
                    </a:lnTo>
                    <a:lnTo>
                      <a:pt x="558482" y="467677"/>
                    </a:lnTo>
                    <a:lnTo>
                      <a:pt x="562610" y="460057"/>
                    </a:lnTo>
                    <a:lnTo>
                      <a:pt x="567372" y="453072"/>
                    </a:lnTo>
                    <a:lnTo>
                      <a:pt x="573088" y="446087"/>
                    </a:lnTo>
                    <a:lnTo>
                      <a:pt x="575945" y="442912"/>
                    </a:lnTo>
                    <a:lnTo>
                      <a:pt x="579438" y="439737"/>
                    </a:lnTo>
                    <a:lnTo>
                      <a:pt x="582930" y="436880"/>
                    </a:lnTo>
                    <a:lnTo>
                      <a:pt x="586105" y="434022"/>
                    </a:lnTo>
                    <a:lnTo>
                      <a:pt x="830898" y="256857"/>
                    </a:lnTo>
                    <a:lnTo>
                      <a:pt x="834708" y="254317"/>
                    </a:lnTo>
                    <a:lnTo>
                      <a:pt x="838200" y="251777"/>
                    </a:lnTo>
                    <a:lnTo>
                      <a:pt x="842328" y="249872"/>
                    </a:lnTo>
                    <a:lnTo>
                      <a:pt x="846138" y="247967"/>
                    </a:lnTo>
                    <a:lnTo>
                      <a:pt x="854392" y="244475"/>
                    </a:lnTo>
                    <a:lnTo>
                      <a:pt x="862648" y="242252"/>
                    </a:lnTo>
                    <a:lnTo>
                      <a:pt x="871538" y="240665"/>
                    </a:lnTo>
                    <a:lnTo>
                      <a:pt x="880110" y="240030"/>
                    </a:lnTo>
                    <a:lnTo>
                      <a:pt x="888365" y="240030"/>
                    </a:lnTo>
                    <a:lnTo>
                      <a:pt x="896938" y="240665"/>
                    </a:lnTo>
                    <a:lnTo>
                      <a:pt x="905192" y="242570"/>
                    </a:lnTo>
                    <a:lnTo>
                      <a:pt x="913448" y="245110"/>
                    </a:lnTo>
                    <a:lnTo>
                      <a:pt x="921385" y="248602"/>
                    </a:lnTo>
                    <a:lnTo>
                      <a:pt x="929005" y="252412"/>
                    </a:lnTo>
                    <a:lnTo>
                      <a:pt x="935990" y="257175"/>
                    </a:lnTo>
                    <a:lnTo>
                      <a:pt x="942975" y="262890"/>
                    </a:lnTo>
                    <a:lnTo>
                      <a:pt x="946150" y="266065"/>
                    </a:lnTo>
                    <a:lnTo>
                      <a:pt x="949325" y="269240"/>
                    </a:lnTo>
                    <a:lnTo>
                      <a:pt x="952182" y="272732"/>
                    </a:lnTo>
                    <a:lnTo>
                      <a:pt x="955040" y="276542"/>
                    </a:lnTo>
                    <a:lnTo>
                      <a:pt x="1130618" y="518477"/>
                    </a:lnTo>
                    <a:lnTo>
                      <a:pt x="1154430" y="507047"/>
                    </a:lnTo>
                    <a:lnTo>
                      <a:pt x="1177925" y="496252"/>
                    </a:lnTo>
                    <a:lnTo>
                      <a:pt x="1201738" y="485457"/>
                    </a:lnTo>
                    <a:lnTo>
                      <a:pt x="1225868" y="475615"/>
                    </a:lnTo>
                    <a:lnTo>
                      <a:pt x="1250315" y="465772"/>
                    </a:lnTo>
                    <a:lnTo>
                      <a:pt x="1274762" y="456247"/>
                    </a:lnTo>
                    <a:lnTo>
                      <a:pt x="1299528" y="447675"/>
                    </a:lnTo>
                    <a:lnTo>
                      <a:pt x="1324928" y="439102"/>
                    </a:lnTo>
                    <a:lnTo>
                      <a:pt x="1350010" y="431165"/>
                    </a:lnTo>
                    <a:lnTo>
                      <a:pt x="1375092" y="423545"/>
                    </a:lnTo>
                    <a:lnTo>
                      <a:pt x="1400810" y="416877"/>
                    </a:lnTo>
                    <a:lnTo>
                      <a:pt x="1426845" y="410210"/>
                    </a:lnTo>
                    <a:lnTo>
                      <a:pt x="1452245" y="404177"/>
                    </a:lnTo>
                    <a:lnTo>
                      <a:pt x="1478598" y="398462"/>
                    </a:lnTo>
                    <a:lnTo>
                      <a:pt x="1504950" y="393065"/>
                    </a:lnTo>
                    <a:lnTo>
                      <a:pt x="1531302" y="388620"/>
                    </a:lnTo>
                    <a:lnTo>
                      <a:pt x="1531302" y="89217"/>
                    </a:lnTo>
                    <a:lnTo>
                      <a:pt x="1531302" y="84455"/>
                    </a:lnTo>
                    <a:lnTo>
                      <a:pt x="1531620" y="80010"/>
                    </a:lnTo>
                    <a:lnTo>
                      <a:pt x="1532572" y="75565"/>
                    </a:lnTo>
                    <a:lnTo>
                      <a:pt x="1533208" y="71120"/>
                    </a:lnTo>
                    <a:lnTo>
                      <a:pt x="1535430" y="62865"/>
                    </a:lnTo>
                    <a:lnTo>
                      <a:pt x="1538605" y="54610"/>
                    </a:lnTo>
                    <a:lnTo>
                      <a:pt x="1542415" y="46672"/>
                    </a:lnTo>
                    <a:lnTo>
                      <a:pt x="1546860" y="39370"/>
                    </a:lnTo>
                    <a:lnTo>
                      <a:pt x="1551622" y="32385"/>
                    </a:lnTo>
                    <a:lnTo>
                      <a:pt x="1557655" y="26352"/>
                    </a:lnTo>
                    <a:lnTo>
                      <a:pt x="1563688" y="20320"/>
                    </a:lnTo>
                    <a:lnTo>
                      <a:pt x="1570990" y="15240"/>
                    </a:lnTo>
                    <a:lnTo>
                      <a:pt x="1577975" y="10795"/>
                    </a:lnTo>
                    <a:lnTo>
                      <a:pt x="1585912" y="6985"/>
                    </a:lnTo>
                    <a:lnTo>
                      <a:pt x="1594168" y="4127"/>
                    </a:lnTo>
                    <a:lnTo>
                      <a:pt x="1602422" y="1905"/>
                    </a:lnTo>
                    <a:lnTo>
                      <a:pt x="1607185" y="952"/>
                    </a:lnTo>
                    <a:lnTo>
                      <a:pt x="1611630" y="317"/>
                    </a:lnTo>
                    <a:lnTo>
                      <a:pt x="1615758" y="0"/>
                    </a:lnTo>
                    <a:close/>
                  </a:path>
                </a:pathLst>
              </a:custGeom>
              <a:solidFill>
                <a:srgbClr val="73CADB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66C0C5B-008C-4876-BA7A-B64EA07E8E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7482" y="2900550"/>
                <a:ext cx="1189616" cy="118961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47CBCEC9-D82B-40C4-93D0-0069B4B97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706" y="4519765"/>
              <a:ext cx="448661" cy="410575"/>
            </a:xfrm>
            <a:custGeom>
              <a:avLst/>
              <a:gdLst>
                <a:gd name="T0" fmla="*/ 622123 w 1646237"/>
                <a:gd name="T1" fmla="*/ 656390 h 1420813"/>
                <a:gd name="T2" fmla="*/ 536604 w 1646237"/>
                <a:gd name="T3" fmla="*/ 767381 h 1420813"/>
                <a:gd name="T4" fmla="*/ 727462 w 1646237"/>
                <a:gd name="T5" fmla="*/ 717766 h 1420813"/>
                <a:gd name="T6" fmla="*/ 1010077 w 1646237"/>
                <a:gd name="T7" fmla="*/ 188538 h 1420813"/>
                <a:gd name="T8" fmla="*/ 1123859 w 1646237"/>
                <a:gd name="T9" fmla="*/ 211324 h 1420813"/>
                <a:gd name="T10" fmla="*/ 1210112 w 1646237"/>
                <a:gd name="T11" fmla="*/ 280418 h 1420813"/>
                <a:gd name="T12" fmla="*/ 1253789 w 1646237"/>
                <a:gd name="T13" fmla="*/ 382588 h 1420813"/>
                <a:gd name="T14" fmla="*/ 1242410 w 1646237"/>
                <a:gd name="T15" fmla="*/ 496519 h 1420813"/>
                <a:gd name="T16" fmla="*/ 1179648 w 1646237"/>
                <a:gd name="T17" fmla="*/ 586929 h 1420813"/>
                <a:gd name="T18" fmla="*/ 1080916 w 1646237"/>
                <a:gd name="T19" fmla="*/ 639117 h 1420813"/>
                <a:gd name="T20" fmla="*/ 963832 w 1646237"/>
                <a:gd name="T21" fmla="*/ 639117 h 1420813"/>
                <a:gd name="T22" fmla="*/ 865100 w 1646237"/>
                <a:gd name="T23" fmla="*/ 586929 h 1420813"/>
                <a:gd name="T24" fmla="*/ 802703 w 1646237"/>
                <a:gd name="T25" fmla="*/ 496519 h 1420813"/>
                <a:gd name="T26" fmla="*/ 791326 w 1646237"/>
                <a:gd name="T27" fmla="*/ 382588 h 1420813"/>
                <a:gd name="T28" fmla="*/ 835002 w 1646237"/>
                <a:gd name="T29" fmla="*/ 280418 h 1420813"/>
                <a:gd name="T30" fmla="*/ 921255 w 1646237"/>
                <a:gd name="T31" fmla="*/ 211324 h 1420813"/>
                <a:gd name="T32" fmla="*/ 1007142 w 1646237"/>
                <a:gd name="T33" fmla="*/ 126427 h 1420813"/>
                <a:gd name="T34" fmla="*/ 868402 w 1646237"/>
                <a:gd name="T35" fmla="*/ 168692 h 1420813"/>
                <a:gd name="T36" fmla="*/ 767836 w 1646237"/>
                <a:gd name="T37" fmla="*/ 266452 h 1420813"/>
                <a:gd name="T38" fmla="*/ 725260 w 1646237"/>
                <a:gd name="T39" fmla="*/ 402801 h 1420813"/>
                <a:gd name="T40" fmla="*/ 754255 w 1646237"/>
                <a:gd name="T41" fmla="*/ 543562 h 1420813"/>
                <a:gd name="T42" fmla="*/ 844179 w 1646237"/>
                <a:gd name="T43" fmla="*/ 650877 h 1420813"/>
                <a:gd name="T44" fmla="*/ 977044 w 1646237"/>
                <a:gd name="T45" fmla="*/ 705637 h 1420813"/>
                <a:gd name="T46" fmla="*/ 1124592 w 1646237"/>
                <a:gd name="T47" fmla="*/ 690937 h 1420813"/>
                <a:gd name="T48" fmla="*/ 1242777 w 1646237"/>
                <a:gd name="T49" fmla="*/ 613390 h 1420813"/>
                <a:gd name="T50" fmla="*/ 1311046 w 1646237"/>
                <a:gd name="T51" fmla="*/ 490271 h 1420813"/>
                <a:gd name="T52" fmla="*/ 1311046 w 1646237"/>
                <a:gd name="T53" fmla="*/ 345101 h 1420813"/>
                <a:gd name="T54" fmla="*/ 1242777 w 1646237"/>
                <a:gd name="T55" fmla="*/ 221615 h 1420813"/>
                <a:gd name="T56" fmla="*/ 1124592 w 1646237"/>
                <a:gd name="T57" fmla="*/ 144068 h 1420813"/>
                <a:gd name="T58" fmla="*/ 1044212 w 1646237"/>
                <a:gd name="T59" fmla="*/ 368 h 1420813"/>
                <a:gd name="T60" fmla="*/ 1188456 w 1646237"/>
                <a:gd name="T61" fmla="*/ 32710 h 1420813"/>
                <a:gd name="T62" fmla="*/ 1352154 w 1646237"/>
                <a:gd name="T63" fmla="*/ 151786 h 1420813"/>
                <a:gd name="T64" fmla="*/ 1438407 w 1646237"/>
                <a:gd name="T65" fmla="*/ 323050 h 1420813"/>
                <a:gd name="T66" fmla="*/ 1449051 w 1646237"/>
                <a:gd name="T67" fmla="*/ 432571 h 1420813"/>
                <a:gd name="T68" fmla="*/ 1419320 w 1646237"/>
                <a:gd name="T69" fmla="*/ 571125 h 1420813"/>
                <a:gd name="T70" fmla="*/ 1346648 w 1646237"/>
                <a:gd name="T71" fmla="*/ 689099 h 1420813"/>
                <a:gd name="T72" fmla="*/ 1239841 w 1646237"/>
                <a:gd name="T73" fmla="*/ 776936 h 1420813"/>
                <a:gd name="T74" fmla="*/ 1299668 w 1646237"/>
                <a:gd name="T75" fmla="*/ 796415 h 1420813"/>
                <a:gd name="T76" fmla="*/ 1364266 w 1646237"/>
                <a:gd name="T77" fmla="*/ 843825 h 1420813"/>
                <a:gd name="T78" fmla="*/ 1399133 w 1646237"/>
                <a:gd name="T79" fmla="*/ 915123 h 1420813"/>
                <a:gd name="T80" fmla="*/ 1396932 w 1646237"/>
                <a:gd name="T81" fmla="*/ 1521532 h 1420813"/>
                <a:gd name="T82" fmla="*/ 1358393 w 1646237"/>
                <a:gd name="T83" fmla="*/ 1590992 h 1420813"/>
                <a:gd name="T84" fmla="*/ 1291960 w 1646237"/>
                <a:gd name="T85" fmla="*/ 1635094 h 1420813"/>
                <a:gd name="T86" fmla="*/ 151219 w 1646237"/>
                <a:gd name="T87" fmla="*/ 1644283 h 1420813"/>
                <a:gd name="T88" fmla="*/ 74141 w 1646237"/>
                <a:gd name="T89" fmla="*/ 1616719 h 1420813"/>
                <a:gd name="T90" fmla="*/ 20554 w 1646237"/>
                <a:gd name="T91" fmla="*/ 1558650 h 1420813"/>
                <a:gd name="T92" fmla="*/ 0 w 1646237"/>
                <a:gd name="T93" fmla="*/ 1480369 h 1420813"/>
                <a:gd name="T94" fmla="*/ 16516 w 1646237"/>
                <a:gd name="T95" fmla="*/ 877269 h 1420813"/>
                <a:gd name="T96" fmla="*/ 67534 w 1646237"/>
                <a:gd name="T97" fmla="*/ 816628 h 1420813"/>
                <a:gd name="T98" fmla="*/ 142777 w 1646237"/>
                <a:gd name="T99" fmla="*/ 785757 h 1420813"/>
                <a:gd name="T100" fmla="*/ 133967 w 1646237"/>
                <a:gd name="T101" fmla="*/ 750108 h 1420813"/>
                <a:gd name="T102" fmla="*/ 80014 w 1646237"/>
                <a:gd name="T103" fmla="*/ 679911 h 1420813"/>
                <a:gd name="T104" fmla="*/ 49183 w 1646237"/>
                <a:gd name="T105" fmla="*/ 595381 h 1420813"/>
                <a:gd name="T106" fmla="*/ 49917 w 1646237"/>
                <a:gd name="T107" fmla="*/ 479980 h 1420813"/>
                <a:gd name="T108" fmla="*/ 112680 w 1646237"/>
                <a:gd name="T109" fmla="*/ 351349 h 1420813"/>
                <a:gd name="T110" fmla="*/ 227928 w 1646237"/>
                <a:gd name="T111" fmla="*/ 267554 h 1420813"/>
                <a:gd name="T112" fmla="*/ 365199 w 1646237"/>
                <a:gd name="T113" fmla="*/ 244768 h 1420813"/>
                <a:gd name="T114" fmla="*/ 458059 w 1646237"/>
                <a:gd name="T115" fmla="*/ 265349 h 1420813"/>
                <a:gd name="T116" fmla="*/ 536971 w 1646237"/>
                <a:gd name="T117" fmla="*/ 311290 h 1420813"/>
                <a:gd name="T118" fmla="*/ 597899 w 1646237"/>
                <a:gd name="T119" fmla="*/ 377810 h 1420813"/>
                <a:gd name="T120" fmla="*/ 660661 w 1646237"/>
                <a:gd name="T121" fmla="*/ 196255 h 1420813"/>
                <a:gd name="T122" fmla="*/ 796097 w 1646237"/>
                <a:gd name="T123" fmla="*/ 63581 h 1420813"/>
                <a:gd name="T124" fmla="*/ 981449 w 1646237"/>
                <a:gd name="T125" fmla="*/ 1838 h 142081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46237" h="1420813">
                  <a:moveTo>
                    <a:pt x="1646237" y="762000"/>
                  </a:moveTo>
                  <a:lnTo>
                    <a:pt x="1646237" y="1350963"/>
                  </a:lnTo>
                  <a:lnTo>
                    <a:pt x="1277937" y="1162699"/>
                  </a:lnTo>
                  <a:lnTo>
                    <a:pt x="1277937" y="967120"/>
                  </a:lnTo>
                  <a:lnTo>
                    <a:pt x="1646237" y="762000"/>
                  </a:lnTo>
                  <a:close/>
                  <a:moveTo>
                    <a:pt x="553476" y="520383"/>
                  </a:moveTo>
                  <a:lnTo>
                    <a:pt x="550622" y="532448"/>
                  </a:lnTo>
                  <a:lnTo>
                    <a:pt x="546816" y="544513"/>
                  </a:lnTo>
                  <a:lnTo>
                    <a:pt x="542692" y="555943"/>
                  </a:lnTo>
                  <a:lnTo>
                    <a:pt x="537618" y="567055"/>
                  </a:lnTo>
                  <a:lnTo>
                    <a:pt x="532860" y="578485"/>
                  </a:lnTo>
                  <a:lnTo>
                    <a:pt x="526834" y="588963"/>
                  </a:lnTo>
                  <a:lnTo>
                    <a:pt x="520173" y="599758"/>
                  </a:lnTo>
                  <a:lnTo>
                    <a:pt x="513829" y="609600"/>
                  </a:lnTo>
                  <a:lnTo>
                    <a:pt x="506217" y="619443"/>
                  </a:lnTo>
                  <a:lnTo>
                    <a:pt x="498922" y="628968"/>
                  </a:lnTo>
                  <a:lnTo>
                    <a:pt x="490358" y="637858"/>
                  </a:lnTo>
                  <a:lnTo>
                    <a:pt x="482111" y="646430"/>
                  </a:lnTo>
                  <a:lnTo>
                    <a:pt x="473230" y="655003"/>
                  </a:lnTo>
                  <a:lnTo>
                    <a:pt x="463715" y="662940"/>
                  </a:lnTo>
                  <a:lnTo>
                    <a:pt x="453882" y="669925"/>
                  </a:lnTo>
                  <a:lnTo>
                    <a:pt x="444050" y="677228"/>
                  </a:lnTo>
                  <a:lnTo>
                    <a:pt x="708894" y="677228"/>
                  </a:lnTo>
                  <a:lnTo>
                    <a:pt x="696207" y="670560"/>
                  </a:lnTo>
                  <a:lnTo>
                    <a:pt x="684154" y="662940"/>
                  </a:lnTo>
                  <a:lnTo>
                    <a:pt x="672418" y="655320"/>
                  </a:lnTo>
                  <a:lnTo>
                    <a:pt x="661317" y="647065"/>
                  </a:lnTo>
                  <a:lnTo>
                    <a:pt x="649899" y="638493"/>
                  </a:lnTo>
                  <a:lnTo>
                    <a:pt x="639432" y="629603"/>
                  </a:lnTo>
                  <a:lnTo>
                    <a:pt x="628648" y="620078"/>
                  </a:lnTo>
                  <a:lnTo>
                    <a:pt x="618815" y="610553"/>
                  </a:lnTo>
                  <a:lnTo>
                    <a:pt x="608983" y="600393"/>
                  </a:lnTo>
                  <a:lnTo>
                    <a:pt x="600102" y="589915"/>
                  </a:lnTo>
                  <a:lnTo>
                    <a:pt x="590904" y="579438"/>
                  </a:lnTo>
                  <a:lnTo>
                    <a:pt x="582657" y="568008"/>
                  </a:lnTo>
                  <a:lnTo>
                    <a:pt x="574728" y="556578"/>
                  </a:lnTo>
                  <a:lnTo>
                    <a:pt x="567115" y="544830"/>
                  </a:lnTo>
                  <a:lnTo>
                    <a:pt x="559820" y="532765"/>
                  </a:lnTo>
                  <a:lnTo>
                    <a:pt x="553476" y="520383"/>
                  </a:lnTo>
                  <a:close/>
                  <a:moveTo>
                    <a:pt x="872875" y="162878"/>
                  </a:moveTo>
                  <a:lnTo>
                    <a:pt x="883659" y="162878"/>
                  </a:lnTo>
                  <a:lnTo>
                    <a:pt x="893809" y="162878"/>
                  </a:lnTo>
                  <a:lnTo>
                    <a:pt x="904276" y="164148"/>
                  </a:lnTo>
                  <a:lnTo>
                    <a:pt x="914108" y="165418"/>
                  </a:lnTo>
                  <a:lnTo>
                    <a:pt x="924258" y="166688"/>
                  </a:lnTo>
                  <a:lnTo>
                    <a:pt x="934091" y="168910"/>
                  </a:lnTo>
                  <a:lnTo>
                    <a:pt x="943606" y="171768"/>
                  </a:lnTo>
                  <a:lnTo>
                    <a:pt x="953122" y="174943"/>
                  </a:lnTo>
                  <a:lnTo>
                    <a:pt x="962002" y="178435"/>
                  </a:lnTo>
                  <a:lnTo>
                    <a:pt x="971201" y="182563"/>
                  </a:lnTo>
                  <a:lnTo>
                    <a:pt x="979764" y="186690"/>
                  </a:lnTo>
                  <a:lnTo>
                    <a:pt x="988328" y="191770"/>
                  </a:lnTo>
                  <a:lnTo>
                    <a:pt x="996575" y="196533"/>
                  </a:lnTo>
                  <a:lnTo>
                    <a:pt x="1004504" y="202248"/>
                  </a:lnTo>
                  <a:lnTo>
                    <a:pt x="1012117" y="207963"/>
                  </a:lnTo>
                  <a:lnTo>
                    <a:pt x="1019412" y="214313"/>
                  </a:lnTo>
                  <a:lnTo>
                    <a:pt x="1026390" y="220980"/>
                  </a:lnTo>
                  <a:lnTo>
                    <a:pt x="1033050" y="227648"/>
                  </a:lnTo>
                  <a:lnTo>
                    <a:pt x="1039711" y="234950"/>
                  </a:lnTo>
                  <a:lnTo>
                    <a:pt x="1045738" y="242253"/>
                  </a:lnTo>
                  <a:lnTo>
                    <a:pt x="1051130" y="250190"/>
                  </a:lnTo>
                  <a:lnTo>
                    <a:pt x="1056522" y="258128"/>
                  </a:lnTo>
                  <a:lnTo>
                    <a:pt x="1060962" y="266700"/>
                  </a:lnTo>
                  <a:lnTo>
                    <a:pt x="1065720" y="274955"/>
                  </a:lnTo>
                  <a:lnTo>
                    <a:pt x="1069843" y="283528"/>
                  </a:lnTo>
                  <a:lnTo>
                    <a:pt x="1073649" y="292735"/>
                  </a:lnTo>
                  <a:lnTo>
                    <a:pt x="1076504" y="301625"/>
                  </a:lnTo>
                  <a:lnTo>
                    <a:pt x="1079358" y="311150"/>
                  </a:lnTo>
                  <a:lnTo>
                    <a:pt x="1081579" y="320993"/>
                  </a:lnTo>
                  <a:lnTo>
                    <a:pt x="1083482" y="330518"/>
                  </a:lnTo>
                  <a:lnTo>
                    <a:pt x="1084433" y="340360"/>
                  </a:lnTo>
                  <a:lnTo>
                    <a:pt x="1085385" y="350520"/>
                  </a:lnTo>
                  <a:lnTo>
                    <a:pt x="1085702" y="360680"/>
                  </a:lnTo>
                  <a:lnTo>
                    <a:pt x="1085385" y="370840"/>
                  </a:lnTo>
                  <a:lnTo>
                    <a:pt x="1084433" y="380683"/>
                  </a:lnTo>
                  <a:lnTo>
                    <a:pt x="1083482" y="390843"/>
                  </a:lnTo>
                  <a:lnTo>
                    <a:pt x="1081579" y="400368"/>
                  </a:lnTo>
                  <a:lnTo>
                    <a:pt x="1079358" y="410210"/>
                  </a:lnTo>
                  <a:lnTo>
                    <a:pt x="1076504" y="419418"/>
                  </a:lnTo>
                  <a:lnTo>
                    <a:pt x="1073649" y="428943"/>
                  </a:lnTo>
                  <a:lnTo>
                    <a:pt x="1069843" y="437515"/>
                  </a:lnTo>
                  <a:lnTo>
                    <a:pt x="1065720" y="446723"/>
                  </a:lnTo>
                  <a:lnTo>
                    <a:pt x="1060962" y="454978"/>
                  </a:lnTo>
                  <a:lnTo>
                    <a:pt x="1056522" y="463233"/>
                  </a:lnTo>
                  <a:lnTo>
                    <a:pt x="1051130" y="471170"/>
                  </a:lnTo>
                  <a:lnTo>
                    <a:pt x="1045738" y="479108"/>
                  </a:lnTo>
                  <a:lnTo>
                    <a:pt x="1039711" y="486410"/>
                  </a:lnTo>
                  <a:lnTo>
                    <a:pt x="1033050" y="493395"/>
                  </a:lnTo>
                  <a:lnTo>
                    <a:pt x="1026390" y="500698"/>
                  </a:lnTo>
                  <a:lnTo>
                    <a:pt x="1019412" y="507048"/>
                  </a:lnTo>
                  <a:lnTo>
                    <a:pt x="1012117" y="513080"/>
                  </a:lnTo>
                  <a:lnTo>
                    <a:pt x="1004504" y="519113"/>
                  </a:lnTo>
                  <a:lnTo>
                    <a:pt x="996575" y="524510"/>
                  </a:lnTo>
                  <a:lnTo>
                    <a:pt x="988328" y="529908"/>
                  </a:lnTo>
                  <a:lnTo>
                    <a:pt x="979764" y="534670"/>
                  </a:lnTo>
                  <a:lnTo>
                    <a:pt x="971201" y="538798"/>
                  </a:lnTo>
                  <a:lnTo>
                    <a:pt x="962002" y="542925"/>
                  </a:lnTo>
                  <a:lnTo>
                    <a:pt x="953122" y="546418"/>
                  </a:lnTo>
                  <a:lnTo>
                    <a:pt x="943606" y="549275"/>
                  </a:lnTo>
                  <a:lnTo>
                    <a:pt x="934091" y="552133"/>
                  </a:lnTo>
                  <a:lnTo>
                    <a:pt x="924258" y="554355"/>
                  </a:lnTo>
                  <a:lnTo>
                    <a:pt x="914108" y="556260"/>
                  </a:lnTo>
                  <a:lnTo>
                    <a:pt x="904276" y="557213"/>
                  </a:lnTo>
                  <a:lnTo>
                    <a:pt x="893809" y="558165"/>
                  </a:lnTo>
                  <a:lnTo>
                    <a:pt x="883659" y="558483"/>
                  </a:lnTo>
                  <a:lnTo>
                    <a:pt x="872875" y="558165"/>
                  </a:lnTo>
                  <a:lnTo>
                    <a:pt x="862726" y="557213"/>
                  </a:lnTo>
                  <a:lnTo>
                    <a:pt x="852576" y="556260"/>
                  </a:lnTo>
                  <a:lnTo>
                    <a:pt x="842743" y="554355"/>
                  </a:lnTo>
                  <a:lnTo>
                    <a:pt x="832911" y="552133"/>
                  </a:lnTo>
                  <a:lnTo>
                    <a:pt x="823713" y="549275"/>
                  </a:lnTo>
                  <a:lnTo>
                    <a:pt x="814197" y="546418"/>
                  </a:lnTo>
                  <a:lnTo>
                    <a:pt x="804999" y="542925"/>
                  </a:lnTo>
                  <a:lnTo>
                    <a:pt x="796118" y="538798"/>
                  </a:lnTo>
                  <a:lnTo>
                    <a:pt x="787237" y="534670"/>
                  </a:lnTo>
                  <a:lnTo>
                    <a:pt x="778673" y="529908"/>
                  </a:lnTo>
                  <a:lnTo>
                    <a:pt x="770744" y="524510"/>
                  </a:lnTo>
                  <a:lnTo>
                    <a:pt x="762814" y="519113"/>
                  </a:lnTo>
                  <a:lnTo>
                    <a:pt x="754885" y="513080"/>
                  </a:lnTo>
                  <a:lnTo>
                    <a:pt x="747590" y="507048"/>
                  </a:lnTo>
                  <a:lnTo>
                    <a:pt x="740612" y="500698"/>
                  </a:lnTo>
                  <a:lnTo>
                    <a:pt x="733951" y="493395"/>
                  </a:lnTo>
                  <a:lnTo>
                    <a:pt x="727608" y="486410"/>
                  </a:lnTo>
                  <a:lnTo>
                    <a:pt x="721581" y="479108"/>
                  </a:lnTo>
                  <a:lnTo>
                    <a:pt x="715872" y="471170"/>
                  </a:lnTo>
                  <a:lnTo>
                    <a:pt x="710797" y="463233"/>
                  </a:lnTo>
                  <a:lnTo>
                    <a:pt x="705722" y="454978"/>
                  </a:lnTo>
                  <a:lnTo>
                    <a:pt x="701599" y="446723"/>
                  </a:lnTo>
                  <a:lnTo>
                    <a:pt x="697476" y="437515"/>
                  </a:lnTo>
                  <a:lnTo>
                    <a:pt x="693669" y="428943"/>
                  </a:lnTo>
                  <a:lnTo>
                    <a:pt x="690498" y="419418"/>
                  </a:lnTo>
                  <a:lnTo>
                    <a:pt x="687643" y="410210"/>
                  </a:lnTo>
                  <a:lnTo>
                    <a:pt x="685423" y="400368"/>
                  </a:lnTo>
                  <a:lnTo>
                    <a:pt x="683837" y="390843"/>
                  </a:lnTo>
                  <a:lnTo>
                    <a:pt x="682251" y="380683"/>
                  </a:lnTo>
                  <a:lnTo>
                    <a:pt x="681617" y="370840"/>
                  </a:lnTo>
                  <a:lnTo>
                    <a:pt x="681300" y="360680"/>
                  </a:lnTo>
                  <a:lnTo>
                    <a:pt x="681617" y="350520"/>
                  </a:lnTo>
                  <a:lnTo>
                    <a:pt x="682251" y="340360"/>
                  </a:lnTo>
                  <a:lnTo>
                    <a:pt x="683837" y="330518"/>
                  </a:lnTo>
                  <a:lnTo>
                    <a:pt x="685423" y="320993"/>
                  </a:lnTo>
                  <a:lnTo>
                    <a:pt x="687643" y="311150"/>
                  </a:lnTo>
                  <a:lnTo>
                    <a:pt x="690498" y="301625"/>
                  </a:lnTo>
                  <a:lnTo>
                    <a:pt x="693669" y="292735"/>
                  </a:lnTo>
                  <a:lnTo>
                    <a:pt x="697476" y="283528"/>
                  </a:lnTo>
                  <a:lnTo>
                    <a:pt x="701599" y="274955"/>
                  </a:lnTo>
                  <a:lnTo>
                    <a:pt x="705722" y="266700"/>
                  </a:lnTo>
                  <a:lnTo>
                    <a:pt x="710797" y="258128"/>
                  </a:lnTo>
                  <a:lnTo>
                    <a:pt x="715872" y="250190"/>
                  </a:lnTo>
                  <a:lnTo>
                    <a:pt x="721581" y="242253"/>
                  </a:lnTo>
                  <a:lnTo>
                    <a:pt x="727608" y="234950"/>
                  </a:lnTo>
                  <a:lnTo>
                    <a:pt x="733951" y="227648"/>
                  </a:lnTo>
                  <a:lnTo>
                    <a:pt x="740612" y="220980"/>
                  </a:lnTo>
                  <a:lnTo>
                    <a:pt x="747590" y="214313"/>
                  </a:lnTo>
                  <a:lnTo>
                    <a:pt x="754885" y="207963"/>
                  </a:lnTo>
                  <a:lnTo>
                    <a:pt x="762814" y="202248"/>
                  </a:lnTo>
                  <a:lnTo>
                    <a:pt x="770744" y="196533"/>
                  </a:lnTo>
                  <a:lnTo>
                    <a:pt x="778673" y="191770"/>
                  </a:lnTo>
                  <a:lnTo>
                    <a:pt x="787237" y="186690"/>
                  </a:lnTo>
                  <a:lnTo>
                    <a:pt x="796118" y="182563"/>
                  </a:lnTo>
                  <a:lnTo>
                    <a:pt x="804999" y="178435"/>
                  </a:lnTo>
                  <a:lnTo>
                    <a:pt x="814197" y="174943"/>
                  </a:lnTo>
                  <a:lnTo>
                    <a:pt x="823713" y="171768"/>
                  </a:lnTo>
                  <a:lnTo>
                    <a:pt x="832911" y="168910"/>
                  </a:lnTo>
                  <a:lnTo>
                    <a:pt x="842743" y="166688"/>
                  </a:lnTo>
                  <a:lnTo>
                    <a:pt x="852576" y="165418"/>
                  </a:lnTo>
                  <a:lnTo>
                    <a:pt x="862726" y="164148"/>
                  </a:lnTo>
                  <a:lnTo>
                    <a:pt x="872875" y="162878"/>
                  </a:lnTo>
                  <a:close/>
                  <a:moveTo>
                    <a:pt x="883659" y="108903"/>
                  </a:moveTo>
                  <a:lnTo>
                    <a:pt x="870338" y="109220"/>
                  </a:lnTo>
                  <a:lnTo>
                    <a:pt x="857016" y="110490"/>
                  </a:lnTo>
                  <a:lnTo>
                    <a:pt x="844329" y="112078"/>
                  </a:lnTo>
                  <a:lnTo>
                    <a:pt x="831959" y="114300"/>
                  </a:lnTo>
                  <a:lnTo>
                    <a:pt x="819272" y="116840"/>
                  </a:lnTo>
                  <a:lnTo>
                    <a:pt x="806902" y="120333"/>
                  </a:lnTo>
                  <a:lnTo>
                    <a:pt x="795167" y="124460"/>
                  </a:lnTo>
                  <a:lnTo>
                    <a:pt x="783431" y="128905"/>
                  </a:lnTo>
                  <a:lnTo>
                    <a:pt x="772330" y="133985"/>
                  </a:lnTo>
                  <a:lnTo>
                    <a:pt x="760911" y="139700"/>
                  </a:lnTo>
                  <a:lnTo>
                    <a:pt x="750444" y="145733"/>
                  </a:lnTo>
                  <a:lnTo>
                    <a:pt x="739660" y="152083"/>
                  </a:lnTo>
                  <a:lnTo>
                    <a:pt x="729511" y="159068"/>
                  </a:lnTo>
                  <a:lnTo>
                    <a:pt x="719995" y="166370"/>
                  </a:lnTo>
                  <a:lnTo>
                    <a:pt x="710797" y="174308"/>
                  </a:lnTo>
                  <a:lnTo>
                    <a:pt x="701599" y="182563"/>
                  </a:lnTo>
                  <a:lnTo>
                    <a:pt x="693352" y="191453"/>
                  </a:lnTo>
                  <a:lnTo>
                    <a:pt x="685106" y="200660"/>
                  </a:lnTo>
                  <a:lnTo>
                    <a:pt x="677493" y="210185"/>
                  </a:lnTo>
                  <a:lnTo>
                    <a:pt x="670198" y="220028"/>
                  </a:lnTo>
                  <a:lnTo>
                    <a:pt x="663538" y="230188"/>
                  </a:lnTo>
                  <a:lnTo>
                    <a:pt x="657511" y="240983"/>
                  </a:lnTo>
                  <a:lnTo>
                    <a:pt x="651802" y="251460"/>
                  </a:lnTo>
                  <a:lnTo>
                    <a:pt x="646410" y="262890"/>
                  </a:lnTo>
                  <a:lnTo>
                    <a:pt x="641969" y="274003"/>
                  </a:lnTo>
                  <a:lnTo>
                    <a:pt x="638163" y="285750"/>
                  </a:lnTo>
                  <a:lnTo>
                    <a:pt x="634357" y="298133"/>
                  </a:lnTo>
                  <a:lnTo>
                    <a:pt x="631820" y="310198"/>
                  </a:lnTo>
                  <a:lnTo>
                    <a:pt x="629599" y="322580"/>
                  </a:lnTo>
                  <a:lnTo>
                    <a:pt x="627696" y="334963"/>
                  </a:lnTo>
                  <a:lnTo>
                    <a:pt x="626745" y="347980"/>
                  </a:lnTo>
                  <a:lnTo>
                    <a:pt x="626428" y="360680"/>
                  </a:lnTo>
                  <a:lnTo>
                    <a:pt x="626745" y="373698"/>
                  </a:lnTo>
                  <a:lnTo>
                    <a:pt x="627696" y="386398"/>
                  </a:lnTo>
                  <a:lnTo>
                    <a:pt x="629599" y="398780"/>
                  </a:lnTo>
                  <a:lnTo>
                    <a:pt x="631820" y="411480"/>
                  </a:lnTo>
                  <a:lnTo>
                    <a:pt x="634357" y="423545"/>
                  </a:lnTo>
                  <a:lnTo>
                    <a:pt x="638163" y="435610"/>
                  </a:lnTo>
                  <a:lnTo>
                    <a:pt x="641969" y="447358"/>
                  </a:lnTo>
                  <a:lnTo>
                    <a:pt x="646410" y="458788"/>
                  </a:lnTo>
                  <a:lnTo>
                    <a:pt x="651802" y="469583"/>
                  </a:lnTo>
                  <a:lnTo>
                    <a:pt x="657511" y="480695"/>
                  </a:lnTo>
                  <a:lnTo>
                    <a:pt x="663538" y="491173"/>
                  </a:lnTo>
                  <a:lnTo>
                    <a:pt x="670198" y="501333"/>
                  </a:lnTo>
                  <a:lnTo>
                    <a:pt x="677493" y="511175"/>
                  </a:lnTo>
                  <a:lnTo>
                    <a:pt x="685106" y="520700"/>
                  </a:lnTo>
                  <a:lnTo>
                    <a:pt x="693352" y="529908"/>
                  </a:lnTo>
                  <a:lnTo>
                    <a:pt x="701599" y="538798"/>
                  </a:lnTo>
                  <a:lnTo>
                    <a:pt x="710797" y="547053"/>
                  </a:lnTo>
                  <a:lnTo>
                    <a:pt x="719995" y="554990"/>
                  </a:lnTo>
                  <a:lnTo>
                    <a:pt x="729511" y="562293"/>
                  </a:lnTo>
                  <a:lnTo>
                    <a:pt x="739660" y="569595"/>
                  </a:lnTo>
                  <a:lnTo>
                    <a:pt x="750444" y="575945"/>
                  </a:lnTo>
                  <a:lnTo>
                    <a:pt x="760911" y="581978"/>
                  </a:lnTo>
                  <a:lnTo>
                    <a:pt x="772330" y="587693"/>
                  </a:lnTo>
                  <a:lnTo>
                    <a:pt x="783431" y="592455"/>
                  </a:lnTo>
                  <a:lnTo>
                    <a:pt x="795167" y="596900"/>
                  </a:lnTo>
                  <a:lnTo>
                    <a:pt x="806902" y="601345"/>
                  </a:lnTo>
                  <a:lnTo>
                    <a:pt x="819272" y="604520"/>
                  </a:lnTo>
                  <a:lnTo>
                    <a:pt x="831959" y="607378"/>
                  </a:lnTo>
                  <a:lnTo>
                    <a:pt x="844329" y="609600"/>
                  </a:lnTo>
                  <a:lnTo>
                    <a:pt x="857016" y="611188"/>
                  </a:lnTo>
                  <a:lnTo>
                    <a:pt x="870338" y="612140"/>
                  </a:lnTo>
                  <a:lnTo>
                    <a:pt x="883659" y="612458"/>
                  </a:lnTo>
                  <a:lnTo>
                    <a:pt x="896664" y="612140"/>
                  </a:lnTo>
                  <a:lnTo>
                    <a:pt x="909985" y="611188"/>
                  </a:lnTo>
                  <a:lnTo>
                    <a:pt x="922990" y="609600"/>
                  </a:lnTo>
                  <a:lnTo>
                    <a:pt x="935360" y="607378"/>
                  </a:lnTo>
                  <a:lnTo>
                    <a:pt x="947729" y="604520"/>
                  </a:lnTo>
                  <a:lnTo>
                    <a:pt x="960417" y="601345"/>
                  </a:lnTo>
                  <a:lnTo>
                    <a:pt x="971835" y="596900"/>
                  </a:lnTo>
                  <a:lnTo>
                    <a:pt x="983571" y="592455"/>
                  </a:lnTo>
                  <a:lnTo>
                    <a:pt x="994989" y="587693"/>
                  </a:lnTo>
                  <a:lnTo>
                    <a:pt x="1006407" y="581978"/>
                  </a:lnTo>
                  <a:lnTo>
                    <a:pt x="1016874" y="575945"/>
                  </a:lnTo>
                  <a:lnTo>
                    <a:pt x="1027341" y="569595"/>
                  </a:lnTo>
                  <a:lnTo>
                    <a:pt x="1037808" y="562293"/>
                  </a:lnTo>
                  <a:lnTo>
                    <a:pt x="1047006" y="554990"/>
                  </a:lnTo>
                  <a:lnTo>
                    <a:pt x="1056522" y="547053"/>
                  </a:lnTo>
                  <a:lnTo>
                    <a:pt x="1065720" y="538798"/>
                  </a:lnTo>
                  <a:lnTo>
                    <a:pt x="1073966" y="529908"/>
                  </a:lnTo>
                  <a:lnTo>
                    <a:pt x="1082213" y="520700"/>
                  </a:lnTo>
                  <a:lnTo>
                    <a:pt x="1089825" y="511175"/>
                  </a:lnTo>
                  <a:lnTo>
                    <a:pt x="1097120" y="501333"/>
                  </a:lnTo>
                  <a:lnTo>
                    <a:pt x="1103781" y="491173"/>
                  </a:lnTo>
                  <a:lnTo>
                    <a:pt x="1109808" y="480695"/>
                  </a:lnTo>
                  <a:lnTo>
                    <a:pt x="1115517" y="469583"/>
                  </a:lnTo>
                  <a:lnTo>
                    <a:pt x="1120909" y="458788"/>
                  </a:lnTo>
                  <a:lnTo>
                    <a:pt x="1125349" y="447358"/>
                  </a:lnTo>
                  <a:lnTo>
                    <a:pt x="1129473" y="435610"/>
                  </a:lnTo>
                  <a:lnTo>
                    <a:pt x="1132962" y="423545"/>
                  </a:lnTo>
                  <a:lnTo>
                    <a:pt x="1135816" y="411480"/>
                  </a:lnTo>
                  <a:lnTo>
                    <a:pt x="1138036" y="398780"/>
                  </a:lnTo>
                  <a:lnTo>
                    <a:pt x="1139622" y="386398"/>
                  </a:lnTo>
                  <a:lnTo>
                    <a:pt x="1140891" y="373698"/>
                  </a:lnTo>
                  <a:lnTo>
                    <a:pt x="1140891" y="360680"/>
                  </a:lnTo>
                  <a:lnTo>
                    <a:pt x="1140891" y="347980"/>
                  </a:lnTo>
                  <a:lnTo>
                    <a:pt x="1139622" y="334963"/>
                  </a:lnTo>
                  <a:lnTo>
                    <a:pt x="1138036" y="322580"/>
                  </a:lnTo>
                  <a:lnTo>
                    <a:pt x="1135816" y="310198"/>
                  </a:lnTo>
                  <a:lnTo>
                    <a:pt x="1132962" y="298133"/>
                  </a:lnTo>
                  <a:lnTo>
                    <a:pt x="1129473" y="285750"/>
                  </a:lnTo>
                  <a:lnTo>
                    <a:pt x="1125349" y="274003"/>
                  </a:lnTo>
                  <a:lnTo>
                    <a:pt x="1120909" y="262890"/>
                  </a:lnTo>
                  <a:lnTo>
                    <a:pt x="1115517" y="251460"/>
                  </a:lnTo>
                  <a:lnTo>
                    <a:pt x="1109808" y="240983"/>
                  </a:lnTo>
                  <a:lnTo>
                    <a:pt x="1103781" y="230188"/>
                  </a:lnTo>
                  <a:lnTo>
                    <a:pt x="1097120" y="220028"/>
                  </a:lnTo>
                  <a:lnTo>
                    <a:pt x="1089825" y="210185"/>
                  </a:lnTo>
                  <a:lnTo>
                    <a:pt x="1082213" y="200660"/>
                  </a:lnTo>
                  <a:lnTo>
                    <a:pt x="1073966" y="191453"/>
                  </a:lnTo>
                  <a:lnTo>
                    <a:pt x="1065720" y="182563"/>
                  </a:lnTo>
                  <a:lnTo>
                    <a:pt x="1056522" y="174308"/>
                  </a:lnTo>
                  <a:lnTo>
                    <a:pt x="1047006" y="166370"/>
                  </a:lnTo>
                  <a:lnTo>
                    <a:pt x="1037808" y="159068"/>
                  </a:lnTo>
                  <a:lnTo>
                    <a:pt x="1027341" y="152083"/>
                  </a:lnTo>
                  <a:lnTo>
                    <a:pt x="1016874" y="145733"/>
                  </a:lnTo>
                  <a:lnTo>
                    <a:pt x="1006407" y="139700"/>
                  </a:lnTo>
                  <a:lnTo>
                    <a:pt x="994989" y="133985"/>
                  </a:lnTo>
                  <a:lnTo>
                    <a:pt x="983571" y="128905"/>
                  </a:lnTo>
                  <a:lnTo>
                    <a:pt x="971835" y="124460"/>
                  </a:lnTo>
                  <a:lnTo>
                    <a:pt x="960417" y="120333"/>
                  </a:lnTo>
                  <a:lnTo>
                    <a:pt x="947729" y="116840"/>
                  </a:lnTo>
                  <a:lnTo>
                    <a:pt x="935360" y="114300"/>
                  </a:lnTo>
                  <a:lnTo>
                    <a:pt x="922990" y="112078"/>
                  </a:lnTo>
                  <a:lnTo>
                    <a:pt x="909985" y="110490"/>
                  </a:lnTo>
                  <a:lnTo>
                    <a:pt x="896664" y="109220"/>
                  </a:lnTo>
                  <a:lnTo>
                    <a:pt x="883659" y="108903"/>
                  </a:lnTo>
                  <a:close/>
                  <a:moveTo>
                    <a:pt x="883659" y="0"/>
                  </a:moveTo>
                  <a:lnTo>
                    <a:pt x="893175" y="0"/>
                  </a:lnTo>
                  <a:lnTo>
                    <a:pt x="902373" y="318"/>
                  </a:lnTo>
                  <a:lnTo>
                    <a:pt x="911888" y="1270"/>
                  </a:lnTo>
                  <a:lnTo>
                    <a:pt x="921404" y="1905"/>
                  </a:lnTo>
                  <a:lnTo>
                    <a:pt x="930919" y="3175"/>
                  </a:lnTo>
                  <a:lnTo>
                    <a:pt x="939800" y="4128"/>
                  </a:lnTo>
                  <a:lnTo>
                    <a:pt x="948998" y="5715"/>
                  </a:lnTo>
                  <a:lnTo>
                    <a:pt x="957879" y="7303"/>
                  </a:lnTo>
                  <a:lnTo>
                    <a:pt x="975641" y="11430"/>
                  </a:lnTo>
                  <a:lnTo>
                    <a:pt x="993086" y="16193"/>
                  </a:lnTo>
                  <a:lnTo>
                    <a:pt x="1010531" y="21908"/>
                  </a:lnTo>
                  <a:lnTo>
                    <a:pt x="1027024" y="28258"/>
                  </a:lnTo>
                  <a:lnTo>
                    <a:pt x="1043200" y="35560"/>
                  </a:lnTo>
                  <a:lnTo>
                    <a:pt x="1059694" y="43498"/>
                  </a:lnTo>
                  <a:lnTo>
                    <a:pt x="1074601" y="52070"/>
                  </a:lnTo>
                  <a:lnTo>
                    <a:pt x="1089825" y="61595"/>
                  </a:lnTo>
                  <a:lnTo>
                    <a:pt x="1104098" y="71438"/>
                  </a:lnTo>
                  <a:lnTo>
                    <a:pt x="1118054" y="82550"/>
                  </a:lnTo>
                  <a:lnTo>
                    <a:pt x="1131693" y="93663"/>
                  </a:lnTo>
                  <a:lnTo>
                    <a:pt x="1144697" y="105410"/>
                  </a:lnTo>
                  <a:lnTo>
                    <a:pt x="1156750" y="118110"/>
                  </a:lnTo>
                  <a:lnTo>
                    <a:pt x="1168486" y="131128"/>
                  </a:lnTo>
                  <a:lnTo>
                    <a:pt x="1179270" y="144780"/>
                  </a:lnTo>
                  <a:lnTo>
                    <a:pt x="1189420" y="158750"/>
                  </a:lnTo>
                  <a:lnTo>
                    <a:pt x="1198935" y="173673"/>
                  </a:lnTo>
                  <a:lnTo>
                    <a:pt x="1208133" y="188595"/>
                  </a:lnTo>
                  <a:lnTo>
                    <a:pt x="1216062" y="204153"/>
                  </a:lnTo>
                  <a:lnTo>
                    <a:pt x="1223358" y="220345"/>
                  </a:lnTo>
                  <a:lnTo>
                    <a:pt x="1230018" y="236855"/>
                  </a:lnTo>
                  <a:lnTo>
                    <a:pt x="1236045" y="253365"/>
                  </a:lnTo>
                  <a:lnTo>
                    <a:pt x="1240802" y="270510"/>
                  </a:lnTo>
                  <a:lnTo>
                    <a:pt x="1243023" y="279083"/>
                  </a:lnTo>
                  <a:lnTo>
                    <a:pt x="1244926" y="288290"/>
                  </a:lnTo>
                  <a:lnTo>
                    <a:pt x="1246512" y="296863"/>
                  </a:lnTo>
                  <a:lnTo>
                    <a:pt x="1248098" y="306070"/>
                  </a:lnTo>
                  <a:lnTo>
                    <a:pt x="1249683" y="314643"/>
                  </a:lnTo>
                  <a:lnTo>
                    <a:pt x="1250635" y="323533"/>
                  </a:lnTo>
                  <a:lnTo>
                    <a:pt x="1251269" y="333058"/>
                  </a:lnTo>
                  <a:lnTo>
                    <a:pt x="1251904" y="342265"/>
                  </a:lnTo>
                  <a:lnTo>
                    <a:pt x="1252221" y="351155"/>
                  </a:lnTo>
                  <a:lnTo>
                    <a:pt x="1252538" y="360680"/>
                  </a:lnTo>
                  <a:lnTo>
                    <a:pt x="1252221" y="373698"/>
                  </a:lnTo>
                  <a:lnTo>
                    <a:pt x="1251269" y="386080"/>
                  </a:lnTo>
                  <a:lnTo>
                    <a:pt x="1250318" y="398463"/>
                  </a:lnTo>
                  <a:lnTo>
                    <a:pt x="1248732" y="411163"/>
                  </a:lnTo>
                  <a:lnTo>
                    <a:pt x="1246829" y="423228"/>
                  </a:lnTo>
                  <a:lnTo>
                    <a:pt x="1244608" y="435293"/>
                  </a:lnTo>
                  <a:lnTo>
                    <a:pt x="1241754" y="447358"/>
                  </a:lnTo>
                  <a:lnTo>
                    <a:pt x="1238582" y="459105"/>
                  </a:lnTo>
                  <a:lnTo>
                    <a:pt x="1234776" y="470853"/>
                  </a:lnTo>
                  <a:lnTo>
                    <a:pt x="1230970" y="481965"/>
                  </a:lnTo>
                  <a:lnTo>
                    <a:pt x="1226529" y="493395"/>
                  </a:lnTo>
                  <a:lnTo>
                    <a:pt x="1222089" y="504825"/>
                  </a:lnTo>
                  <a:lnTo>
                    <a:pt x="1216697" y="515303"/>
                  </a:lnTo>
                  <a:lnTo>
                    <a:pt x="1211305" y="526415"/>
                  </a:lnTo>
                  <a:lnTo>
                    <a:pt x="1205278" y="536893"/>
                  </a:lnTo>
                  <a:lnTo>
                    <a:pt x="1199252" y="547053"/>
                  </a:lnTo>
                  <a:lnTo>
                    <a:pt x="1192908" y="557213"/>
                  </a:lnTo>
                  <a:lnTo>
                    <a:pt x="1185930" y="567055"/>
                  </a:lnTo>
                  <a:lnTo>
                    <a:pt x="1178953" y="576580"/>
                  </a:lnTo>
                  <a:lnTo>
                    <a:pt x="1171340" y="586105"/>
                  </a:lnTo>
                  <a:lnTo>
                    <a:pt x="1163728" y="595313"/>
                  </a:lnTo>
                  <a:lnTo>
                    <a:pt x="1155798" y="604203"/>
                  </a:lnTo>
                  <a:lnTo>
                    <a:pt x="1147552" y="612458"/>
                  </a:lnTo>
                  <a:lnTo>
                    <a:pt x="1138988" y="621030"/>
                  </a:lnTo>
                  <a:lnTo>
                    <a:pt x="1129790" y="629285"/>
                  </a:lnTo>
                  <a:lnTo>
                    <a:pt x="1120909" y="636905"/>
                  </a:lnTo>
                  <a:lnTo>
                    <a:pt x="1111394" y="644208"/>
                  </a:lnTo>
                  <a:lnTo>
                    <a:pt x="1101878" y="651510"/>
                  </a:lnTo>
                  <a:lnTo>
                    <a:pt x="1091728" y="658178"/>
                  </a:lnTo>
                  <a:lnTo>
                    <a:pt x="1081896" y="665163"/>
                  </a:lnTo>
                  <a:lnTo>
                    <a:pt x="1071429" y="671195"/>
                  </a:lnTo>
                  <a:lnTo>
                    <a:pt x="1060645" y="677228"/>
                  </a:lnTo>
                  <a:lnTo>
                    <a:pt x="1066354" y="677228"/>
                  </a:lnTo>
                  <a:lnTo>
                    <a:pt x="1073966" y="677228"/>
                  </a:lnTo>
                  <a:lnTo>
                    <a:pt x="1081579" y="677863"/>
                  </a:lnTo>
                  <a:lnTo>
                    <a:pt x="1088557" y="678815"/>
                  </a:lnTo>
                  <a:lnTo>
                    <a:pt x="1095852" y="679768"/>
                  </a:lnTo>
                  <a:lnTo>
                    <a:pt x="1103147" y="681673"/>
                  </a:lnTo>
                  <a:lnTo>
                    <a:pt x="1109808" y="683578"/>
                  </a:lnTo>
                  <a:lnTo>
                    <a:pt x="1116468" y="685800"/>
                  </a:lnTo>
                  <a:lnTo>
                    <a:pt x="1123129" y="688023"/>
                  </a:lnTo>
                  <a:lnTo>
                    <a:pt x="1129473" y="691198"/>
                  </a:lnTo>
                  <a:lnTo>
                    <a:pt x="1135816" y="694373"/>
                  </a:lnTo>
                  <a:lnTo>
                    <a:pt x="1141843" y="697548"/>
                  </a:lnTo>
                  <a:lnTo>
                    <a:pt x="1147869" y="701358"/>
                  </a:lnTo>
                  <a:lnTo>
                    <a:pt x="1153578" y="705485"/>
                  </a:lnTo>
                  <a:lnTo>
                    <a:pt x="1158970" y="709613"/>
                  </a:lnTo>
                  <a:lnTo>
                    <a:pt x="1164045" y="714375"/>
                  </a:lnTo>
                  <a:lnTo>
                    <a:pt x="1169437" y="718820"/>
                  </a:lnTo>
                  <a:lnTo>
                    <a:pt x="1173878" y="723583"/>
                  </a:lnTo>
                  <a:lnTo>
                    <a:pt x="1178953" y="728980"/>
                  </a:lnTo>
                  <a:lnTo>
                    <a:pt x="1183076" y="734378"/>
                  </a:lnTo>
                  <a:lnTo>
                    <a:pt x="1187199" y="740093"/>
                  </a:lnTo>
                  <a:lnTo>
                    <a:pt x="1191005" y="745808"/>
                  </a:lnTo>
                  <a:lnTo>
                    <a:pt x="1194494" y="751840"/>
                  </a:lnTo>
                  <a:lnTo>
                    <a:pt x="1197666" y="757873"/>
                  </a:lnTo>
                  <a:lnTo>
                    <a:pt x="1200521" y="764223"/>
                  </a:lnTo>
                  <a:lnTo>
                    <a:pt x="1203058" y="770573"/>
                  </a:lnTo>
                  <a:lnTo>
                    <a:pt x="1205278" y="776923"/>
                  </a:lnTo>
                  <a:lnTo>
                    <a:pt x="1207182" y="783908"/>
                  </a:lnTo>
                  <a:lnTo>
                    <a:pt x="1209084" y="790575"/>
                  </a:lnTo>
                  <a:lnTo>
                    <a:pt x="1210353" y="797878"/>
                  </a:lnTo>
                  <a:lnTo>
                    <a:pt x="1211305" y="804863"/>
                  </a:lnTo>
                  <a:lnTo>
                    <a:pt x="1211622" y="812165"/>
                  </a:lnTo>
                  <a:lnTo>
                    <a:pt x="1212256" y="819468"/>
                  </a:lnTo>
                  <a:lnTo>
                    <a:pt x="1212256" y="1278891"/>
                  </a:lnTo>
                  <a:lnTo>
                    <a:pt x="1211622" y="1285876"/>
                  </a:lnTo>
                  <a:lnTo>
                    <a:pt x="1211305" y="1293178"/>
                  </a:lnTo>
                  <a:lnTo>
                    <a:pt x="1210353" y="1300481"/>
                  </a:lnTo>
                  <a:lnTo>
                    <a:pt x="1209084" y="1307466"/>
                  </a:lnTo>
                  <a:lnTo>
                    <a:pt x="1207182" y="1314451"/>
                  </a:lnTo>
                  <a:lnTo>
                    <a:pt x="1205278" y="1321118"/>
                  </a:lnTo>
                  <a:lnTo>
                    <a:pt x="1203058" y="1327468"/>
                  </a:lnTo>
                  <a:lnTo>
                    <a:pt x="1200521" y="1334136"/>
                  </a:lnTo>
                  <a:lnTo>
                    <a:pt x="1197666" y="1340486"/>
                  </a:lnTo>
                  <a:lnTo>
                    <a:pt x="1194494" y="1346518"/>
                  </a:lnTo>
                  <a:lnTo>
                    <a:pt x="1191005" y="1352551"/>
                  </a:lnTo>
                  <a:lnTo>
                    <a:pt x="1187199" y="1358266"/>
                  </a:lnTo>
                  <a:lnTo>
                    <a:pt x="1183076" y="1363981"/>
                  </a:lnTo>
                  <a:lnTo>
                    <a:pt x="1178953" y="1369061"/>
                  </a:lnTo>
                  <a:lnTo>
                    <a:pt x="1173878" y="1374458"/>
                  </a:lnTo>
                  <a:lnTo>
                    <a:pt x="1169437" y="1379221"/>
                  </a:lnTo>
                  <a:lnTo>
                    <a:pt x="1164045" y="1384301"/>
                  </a:lnTo>
                  <a:lnTo>
                    <a:pt x="1158970" y="1388428"/>
                  </a:lnTo>
                  <a:lnTo>
                    <a:pt x="1153578" y="1392873"/>
                  </a:lnTo>
                  <a:lnTo>
                    <a:pt x="1147869" y="1396683"/>
                  </a:lnTo>
                  <a:lnTo>
                    <a:pt x="1141843" y="1400493"/>
                  </a:lnTo>
                  <a:lnTo>
                    <a:pt x="1135816" y="1403986"/>
                  </a:lnTo>
                  <a:lnTo>
                    <a:pt x="1129473" y="1406843"/>
                  </a:lnTo>
                  <a:lnTo>
                    <a:pt x="1123129" y="1410018"/>
                  </a:lnTo>
                  <a:lnTo>
                    <a:pt x="1116468" y="1412558"/>
                  </a:lnTo>
                  <a:lnTo>
                    <a:pt x="1109808" y="1414781"/>
                  </a:lnTo>
                  <a:lnTo>
                    <a:pt x="1103147" y="1416686"/>
                  </a:lnTo>
                  <a:lnTo>
                    <a:pt x="1095852" y="1418273"/>
                  </a:lnTo>
                  <a:lnTo>
                    <a:pt x="1088557" y="1419543"/>
                  </a:lnTo>
                  <a:lnTo>
                    <a:pt x="1081579" y="1420496"/>
                  </a:lnTo>
                  <a:lnTo>
                    <a:pt x="1073966" y="1420813"/>
                  </a:lnTo>
                  <a:lnTo>
                    <a:pt x="1066354" y="1420813"/>
                  </a:lnTo>
                  <a:lnTo>
                    <a:pt x="145585" y="1420813"/>
                  </a:lnTo>
                  <a:lnTo>
                    <a:pt x="138290" y="1420813"/>
                  </a:lnTo>
                  <a:lnTo>
                    <a:pt x="130678" y="1420496"/>
                  </a:lnTo>
                  <a:lnTo>
                    <a:pt x="123383" y="1419543"/>
                  </a:lnTo>
                  <a:lnTo>
                    <a:pt x="116405" y="1418273"/>
                  </a:lnTo>
                  <a:lnTo>
                    <a:pt x="109427" y="1416686"/>
                  </a:lnTo>
                  <a:lnTo>
                    <a:pt x="102449" y="1414781"/>
                  </a:lnTo>
                  <a:lnTo>
                    <a:pt x="95471" y="1412558"/>
                  </a:lnTo>
                  <a:lnTo>
                    <a:pt x="89127" y="1410018"/>
                  </a:lnTo>
                  <a:lnTo>
                    <a:pt x="82784" y="1406843"/>
                  </a:lnTo>
                  <a:lnTo>
                    <a:pt x="76123" y="1403986"/>
                  </a:lnTo>
                  <a:lnTo>
                    <a:pt x="70097" y="1400493"/>
                  </a:lnTo>
                  <a:lnTo>
                    <a:pt x="64070" y="1396683"/>
                  </a:lnTo>
                  <a:lnTo>
                    <a:pt x="58361" y="1392873"/>
                  </a:lnTo>
                  <a:lnTo>
                    <a:pt x="53286" y="1388428"/>
                  </a:lnTo>
                  <a:lnTo>
                    <a:pt x="47894" y="1384301"/>
                  </a:lnTo>
                  <a:lnTo>
                    <a:pt x="42502" y="1379221"/>
                  </a:lnTo>
                  <a:lnTo>
                    <a:pt x="38062" y="1374458"/>
                  </a:lnTo>
                  <a:lnTo>
                    <a:pt x="33304" y="1369061"/>
                  </a:lnTo>
                  <a:lnTo>
                    <a:pt x="29181" y="1363981"/>
                  </a:lnTo>
                  <a:lnTo>
                    <a:pt x="24740" y="1358266"/>
                  </a:lnTo>
                  <a:lnTo>
                    <a:pt x="21251" y="1352551"/>
                  </a:lnTo>
                  <a:lnTo>
                    <a:pt x="17762" y="1346518"/>
                  </a:lnTo>
                  <a:lnTo>
                    <a:pt x="14273" y="1340486"/>
                  </a:lnTo>
                  <a:lnTo>
                    <a:pt x="11736" y="1334136"/>
                  </a:lnTo>
                  <a:lnTo>
                    <a:pt x="8881" y="1327468"/>
                  </a:lnTo>
                  <a:lnTo>
                    <a:pt x="6661" y="1321118"/>
                  </a:lnTo>
                  <a:lnTo>
                    <a:pt x="4758" y="1314451"/>
                  </a:lnTo>
                  <a:lnTo>
                    <a:pt x="2855" y="1307466"/>
                  </a:lnTo>
                  <a:lnTo>
                    <a:pt x="1903" y="1300481"/>
                  </a:lnTo>
                  <a:lnTo>
                    <a:pt x="635" y="1293178"/>
                  </a:lnTo>
                  <a:lnTo>
                    <a:pt x="317" y="1285876"/>
                  </a:lnTo>
                  <a:lnTo>
                    <a:pt x="0" y="1278891"/>
                  </a:lnTo>
                  <a:lnTo>
                    <a:pt x="0" y="819468"/>
                  </a:lnTo>
                  <a:lnTo>
                    <a:pt x="317" y="812165"/>
                  </a:lnTo>
                  <a:lnTo>
                    <a:pt x="635" y="804863"/>
                  </a:lnTo>
                  <a:lnTo>
                    <a:pt x="1903" y="797878"/>
                  </a:lnTo>
                  <a:lnTo>
                    <a:pt x="2855" y="790575"/>
                  </a:lnTo>
                  <a:lnTo>
                    <a:pt x="4758" y="783908"/>
                  </a:lnTo>
                  <a:lnTo>
                    <a:pt x="6661" y="776923"/>
                  </a:lnTo>
                  <a:lnTo>
                    <a:pt x="8881" y="770573"/>
                  </a:lnTo>
                  <a:lnTo>
                    <a:pt x="11736" y="764223"/>
                  </a:lnTo>
                  <a:lnTo>
                    <a:pt x="14273" y="757873"/>
                  </a:lnTo>
                  <a:lnTo>
                    <a:pt x="17762" y="751840"/>
                  </a:lnTo>
                  <a:lnTo>
                    <a:pt x="21251" y="745808"/>
                  </a:lnTo>
                  <a:lnTo>
                    <a:pt x="24740" y="740093"/>
                  </a:lnTo>
                  <a:lnTo>
                    <a:pt x="29181" y="734378"/>
                  </a:lnTo>
                  <a:lnTo>
                    <a:pt x="33304" y="728980"/>
                  </a:lnTo>
                  <a:lnTo>
                    <a:pt x="38062" y="723583"/>
                  </a:lnTo>
                  <a:lnTo>
                    <a:pt x="42502" y="718820"/>
                  </a:lnTo>
                  <a:lnTo>
                    <a:pt x="47894" y="714375"/>
                  </a:lnTo>
                  <a:lnTo>
                    <a:pt x="53286" y="709613"/>
                  </a:lnTo>
                  <a:lnTo>
                    <a:pt x="58361" y="705485"/>
                  </a:lnTo>
                  <a:lnTo>
                    <a:pt x="64070" y="701358"/>
                  </a:lnTo>
                  <a:lnTo>
                    <a:pt x="70097" y="697548"/>
                  </a:lnTo>
                  <a:lnTo>
                    <a:pt x="76123" y="694373"/>
                  </a:lnTo>
                  <a:lnTo>
                    <a:pt x="82784" y="691198"/>
                  </a:lnTo>
                  <a:lnTo>
                    <a:pt x="89127" y="688023"/>
                  </a:lnTo>
                  <a:lnTo>
                    <a:pt x="95471" y="685800"/>
                  </a:lnTo>
                  <a:lnTo>
                    <a:pt x="102449" y="683578"/>
                  </a:lnTo>
                  <a:lnTo>
                    <a:pt x="109427" y="681673"/>
                  </a:lnTo>
                  <a:lnTo>
                    <a:pt x="116405" y="679768"/>
                  </a:lnTo>
                  <a:lnTo>
                    <a:pt x="123383" y="678815"/>
                  </a:lnTo>
                  <a:lnTo>
                    <a:pt x="130678" y="677863"/>
                  </a:lnTo>
                  <a:lnTo>
                    <a:pt x="138290" y="677228"/>
                  </a:lnTo>
                  <a:lnTo>
                    <a:pt x="145585" y="677228"/>
                  </a:lnTo>
                  <a:lnTo>
                    <a:pt x="151612" y="677228"/>
                  </a:lnTo>
                  <a:lnTo>
                    <a:pt x="145585" y="672783"/>
                  </a:lnTo>
                  <a:lnTo>
                    <a:pt x="139242" y="668020"/>
                  </a:lnTo>
                  <a:lnTo>
                    <a:pt x="133215" y="663258"/>
                  </a:lnTo>
                  <a:lnTo>
                    <a:pt x="127189" y="658178"/>
                  </a:lnTo>
                  <a:lnTo>
                    <a:pt x="121480" y="653415"/>
                  </a:lnTo>
                  <a:lnTo>
                    <a:pt x="115770" y="648018"/>
                  </a:lnTo>
                  <a:lnTo>
                    <a:pt x="110378" y="642938"/>
                  </a:lnTo>
                  <a:lnTo>
                    <a:pt x="104986" y="637223"/>
                  </a:lnTo>
                  <a:lnTo>
                    <a:pt x="99911" y="631508"/>
                  </a:lnTo>
                  <a:lnTo>
                    <a:pt x="95154" y="625475"/>
                  </a:lnTo>
                  <a:lnTo>
                    <a:pt x="90079" y="619443"/>
                  </a:lnTo>
                  <a:lnTo>
                    <a:pt x="85638" y="613410"/>
                  </a:lnTo>
                  <a:lnTo>
                    <a:pt x="81198" y="606743"/>
                  </a:lnTo>
                  <a:lnTo>
                    <a:pt x="77075" y="600393"/>
                  </a:lnTo>
                  <a:lnTo>
                    <a:pt x="72951" y="594043"/>
                  </a:lnTo>
                  <a:lnTo>
                    <a:pt x="69145" y="587375"/>
                  </a:lnTo>
                  <a:lnTo>
                    <a:pt x="65656" y="580390"/>
                  </a:lnTo>
                  <a:lnTo>
                    <a:pt x="61850" y="573723"/>
                  </a:lnTo>
                  <a:lnTo>
                    <a:pt x="58995" y="566420"/>
                  </a:lnTo>
                  <a:lnTo>
                    <a:pt x="55824" y="559118"/>
                  </a:lnTo>
                  <a:lnTo>
                    <a:pt x="53286" y="552133"/>
                  </a:lnTo>
                  <a:lnTo>
                    <a:pt x="50432" y="544830"/>
                  </a:lnTo>
                  <a:lnTo>
                    <a:pt x="48211" y="537210"/>
                  </a:lnTo>
                  <a:lnTo>
                    <a:pt x="45991" y="529908"/>
                  </a:lnTo>
                  <a:lnTo>
                    <a:pt x="44088" y="522288"/>
                  </a:lnTo>
                  <a:lnTo>
                    <a:pt x="42502" y="514350"/>
                  </a:lnTo>
                  <a:lnTo>
                    <a:pt x="41233" y="506413"/>
                  </a:lnTo>
                  <a:lnTo>
                    <a:pt x="39965" y="498793"/>
                  </a:lnTo>
                  <a:lnTo>
                    <a:pt x="39330" y="490538"/>
                  </a:lnTo>
                  <a:lnTo>
                    <a:pt x="38379" y="482600"/>
                  </a:lnTo>
                  <a:lnTo>
                    <a:pt x="38062" y="474663"/>
                  </a:lnTo>
                  <a:lnTo>
                    <a:pt x="37744" y="466090"/>
                  </a:lnTo>
                  <a:lnTo>
                    <a:pt x="38062" y="453073"/>
                  </a:lnTo>
                  <a:lnTo>
                    <a:pt x="39330" y="440055"/>
                  </a:lnTo>
                  <a:lnTo>
                    <a:pt x="40599" y="427355"/>
                  </a:lnTo>
                  <a:lnTo>
                    <a:pt x="43137" y="414655"/>
                  </a:lnTo>
                  <a:lnTo>
                    <a:pt x="45991" y="402273"/>
                  </a:lnTo>
                  <a:lnTo>
                    <a:pt x="49797" y="390208"/>
                  </a:lnTo>
                  <a:lnTo>
                    <a:pt x="53603" y="378460"/>
                  </a:lnTo>
                  <a:lnTo>
                    <a:pt x="58361" y="366713"/>
                  </a:lnTo>
                  <a:lnTo>
                    <a:pt x="63753" y="355600"/>
                  </a:lnTo>
                  <a:lnTo>
                    <a:pt x="69462" y="344488"/>
                  </a:lnTo>
                  <a:lnTo>
                    <a:pt x="75489" y="334010"/>
                  </a:lnTo>
                  <a:lnTo>
                    <a:pt x="82149" y="323215"/>
                  </a:lnTo>
                  <a:lnTo>
                    <a:pt x="89762" y="313373"/>
                  </a:lnTo>
                  <a:lnTo>
                    <a:pt x="97374" y="303530"/>
                  </a:lnTo>
                  <a:lnTo>
                    <a:pt x="105621" y="294640"/>
                  </a:lnTo>
                  <a:lnTo>
                    <a:pt x="114502" y="285750"/>
                  </a:lnTo>
                  <a:lnTo>
                    <a:pt x="123383" y="277178"/>
                  </a:lnTo>
                  <a:lnTo>
                    <a:pt x="132898" y="269240"/>
                  </a:lnTo>
                  <a:lnTo>
                    <a:pt x="142731" y="261620"/>
                  </a:lnTo>
                  <a:lnTo>
                    <a:pt x="152880" y="254635"/>
                  </a:lnTo>
                  <a:lnTo>
                    <a:pt x="163347" y="247968"/>
                  </a:lnTo>
                  <a:lnTo>
                    <a:pt x="174448" y="241618"/>
                  </a:lnTo>
                  <a:lnTo>
                    <a:pt x="185867" y="235903"/>
                  </a:lnTo>
                  <a:lnTo>
                    <a:pt x="196968" y="231140"/>
                  </a:lnTo>
                  <a:lnTo>
                    <a:pt x="209021" y="226378"/>
                  </a:lnTo>
                  <a:lnTo>
                    <a:pt x="221391" y="222250"/>
                  </a:lnTo>
                  <a:lnTo>
                    <a:pt x="233761" y="219075"/>
                  </a:lnTo>
                  <a:lnTo>
                    <a:pt x="246131" y="216218"/>
                  </a:lnTo>
                  <a:lnTo>
                    <a:pt x="259135" y="213995"/>
                  </a:lnTo>
                  <a:lnTo>
                    <a:pt x="272139" y="212090"/>
                  </a:lnTo>
                  <a:lnTo>
                    <a:pt x="285461" y="211455"/>
                  </a:lnTo>
                  <a:lnTo>
                    <a:pt x="298782" y="211138"/>
                  </a:lnTo>
                  <a:lnTo>
                    <a:pt x="307346" y="211138"/>
                  </a:lnTo>
                  <a:lnTo>
                    <a:pt x="315593" y="211455"/>
                  </a:lnTo>
                  <a:lnTo>
                    <a:pt x="323839" y="212090"/>
                  </a:lnTo>
                  <a:lnTo>
                    <a:pt x="332403" y="213043"/>
                  </a:lnTo>
                  <a:lnTo>
                    <a:pt x="340650" y="214313"/>
                  </a:lnTo>
                  <a:lnTo>
                    <a:pt x="348896" y="215583"/>
                  </a:lnTo>
                  <a:lnTo>
                    <a:pt x="356826" y="217488"/>
                  </a:lnTo>
                  <a:lnTo>
                    <a:pt x="364755" y="219393"/>
                  </a:lnTo>
                  <a:lnTo>
                    <a:pt x="372685" y="221298"/>
                  </a:lnTo>
                  <a:lnTo>
                    <a:pt x="380297" y="223838"/>
                  </a:lnTo>
                  <a:lnTo>
                    <a:pt x="388227" y="226378"/>
                  </a:lnTo>
                  <a:lnTo>
                    <a:pt x="395839" y="229235"/>
                  </a:lnTo>
                  <a:lnTo>
                    <a:pt x="402817" y="232093"/>
                  </a:lnTo>
                  <a:lnTo>
                    <a:pt x="410429" y="235585"/>
                  </a:lnTo>
                  <a:lnTo>
                    <a:pt x="417724" y="239078"/>
                  </a:lnTo>
                  <a:lnTo>
                    <a:pt x="424385" y="242888"/>
                  </a:lnTo>
                  <a:lnTo>
                    <a:pt x="431680" y="246698"/>
                  </a:lnTo>
                  <a:lnTo>
                    <a:pt x="438024" y="250825"/>
                  </a:lnTo>
                  <a:lnTo>
                    <a:pt x="444684" y="254953"/>
                  </a:lnTo>
                  <a:lnTo>
                    <a:pt x="451345" y="259398"/>
                  </a:lnTo>
                  <a:lnTo>
                    <a:pt x="457689" y="263843"/>
                  </a:lnTo>
                  <a:lnTo>
                    <a:pt x="464032" y="268923"/>
                  </a:lnTo>
                  <a:lnTo>
                    <a:pt x="470059" y="273685"/>
                  </a:lnTo>
                  <a:lnTo>
                    <a:pt x="475768" y="279083"/>
                  </a:lnTo>
                  <a:lnTo>
                    <a:pt x="481477" y="284480"/>
                  </a:lnTo>
                  <a:lnTo>
                    <a:pt x="487186" y="289878"/>
                  </a:lnTo>
                  <a:lnTo>
                    <a:pt x="492261" y="295593"/>
                  </a:lnTo>
                  <a:lnTo>
                    <a:pt x="497653" y="301308"/>
                  </a:lnTo>
                  <a:lnTo>
                    <a:pt x="502728" y="307340"/>
                  </a:lnTo>
                  <a:lnTo>
                    <a:pt x="507486" y="314008"/>
                  </a:lnTo>
                  <a:lnTo>
                    <a:pt x="512243" y="320040"/>
                  </a:lnTo>
                  <a:lnTo>
                    <a:pt x="516684" y="326390"/>
                  </a:lnTo>
                  <a:lnTo>
                    <a:pt x="518904" y="309245"/>
                  </a:lnTo>
                  <a:lnTo>
                    <a:pt x="521442" y="292735"/>
                  </a:lnTo>
                  <a:lnTo>
                    <a:pt x="525248" y="275908"/>
                  </a:lnTo>
                  <a:lnTo>
                    <a:pt x="529688" y="259715"/>
                  </a:lnTo>
                  <a:lnTo>
                    <a:pt x="534763" y="243840"/>
                  </a:lnTo>
                  <a:lnTo>
                    <a:pt x="540789" y="228283"/>
                  </a:lnTo>
                  <a:lnTo>
                    <a:pt x="547133" y="213043"/>
                  </a:lnTo>
                  <a:lnTo>
                    <a:pt x="554745" y="198120"/>
                  </a:lnTo>
                  <a:lnTo>
                    <a:pt x="562358" y="183833"/>
                  </a:lnTo>
                  <a:lnTo>
                    <a:pt x="570921" y="169545"/>
                  </a:lnTo>
                  <a:lnTo>
                    <a:pt x="580437" y="155893"/>
                  </a:lnTo>
                  <a:lnTo>
                    <a:pt x="589952" y="142558"/>
                  </a:lnTo>
                  <a:lnTo>
                    <a:pt x="600419" y="130175"/>
                  </a:lnTo>
                  <a:lnTo>
                    <a:pt x="611203" y="117475"/>
                  </a:lnTo>
                  <a:lnTo>
                    <a:pt x="622621" y="106045"/>
                  </a:lnTo>
                  <a:lnTo>
                    <a:pt x="634674" y="94615"/>
                  </a:lnTo>
                  <a:lnTo>
                    <a:pt x="647679" y="83820"/>
                  </a:lnTo>
                  <a:lnTo>
                    <a:pt x="660366" y="73660"/>
                  </a:lnTo>
                  <a:lnTo>
                    <a:pt x="674004" y="63818"/>
                  </a:lnTo>
                  <a:lnTo>
                    <a:pt x="687960" y="54928"/>
                  </a:lnTo>
                  <a:lnTo>
                    <a:pt x="702233" y="46673"/>
                  </a:lnTo>
                  <a:lnTo>
                    <a:pt x="717141" y="39053"/>
                  </a:lnTo>
                  <a:lnTo>
                    <a:pt x="732048" y="31750"/>
                  </a:lnTo>
                  <a:lnTo>
                    <a:pt x="747907" y="25400"/>
                  </a:lnTo>
                  <a:lnTo>
                    <a:pt x="763766" y="19368"/>
                  </a:lnTo>
                  <a:lnTo>
                    <a:pt x="780259" y="14288"/>
                  </a:lnTo>
                  <a:lnTo>
                    <a:pt x="796752" y="10160"/>
                  </a:lnTo>
                  <a:lnTo>
                    <a:pt x="813880" y="6350"/>
                  </a:lnTo>
                  <a:lnTo>
                    <a:pt x="830691" y="3810"/>
                  </a:lnTo>
                  <a:lnTo>
                    <a:pt x="848135" y="1588"/>
                  </a:lnTo>
                  <a:lnTo>
                    <a:pt x="865897" y="318"/>
                  </a:lnTo>
                  <a:lnTo>
                    <a:pt x="883659" y="0"/>
                  </a:lnTo>
                  <a:close/>
                </a:path>
              </a:pathLst>
            </a:custGeom>
            <a:solidFill>
              <a:srgbClr val="26849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BB8169FF-E4E5-417B-A386-7857416EF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5018" y="4478789"/>
              <a:ext cx="360288" cy="383923"/>
            </a:xfrm>
            <a:custGeom>
              <a:avLst/>
              <a:gdLst>
                <a:gd name="T0" fmla="*/ 1018488 w 2254250"/>
                <a:gd name="T1" fmla="*/ 1217529 h 2312988"/>
                <a:gd name="T2" fmla="*/ 951021 w 2254250"/>
                <a:gd name="T3" fmla="*/ 1495703 h 2312988"/>
                <a:gd name="T4" fmla="*/ 813587 w 2254250"/>
                <a:gd name="T5" fmla="*/ 1552468 h 2312988"/>
                <a:gd name="T6" fmla="*/ 630721 w 2254250"/>
                <a:gd name="T7" fmla="*/ 1584356 h 2312988"/>
                <a:gd name="T8" fmla="*/ 616637 w 2254250"/>
                <a:gd name="T9" fmla="*/ 1217529 h 2312988"/>
                <a:gd name="T10" fmla="*/ 360535 w 2254250"/>
                <a:gd name="T11" fmla="*/ 1187450 h 2312988"/>
                <a:gd name="T12" fmla="*/ 408440 w 2254250"/>
                <a:gd name="T13" fmla="*/ 1226575 h 2312988"/>
                <a:gd name="T14" fmla="*/ 383920 w 2254250"/>
                <a:gd name="T15" fmla="*/ 1589558 h 2312988"/>
                <a:gd name="T16" fmla="*/ 17028 w 2254250"/>
                <a:gd name="T17" fmla="*/ 1583452 h 2312988"/>
                <a:gd name="T18" fmla="*/ 1816 w 2254250"/>
                <a:gd name="T19" fmla="*/ 1223861 h 2312988"/>
                <a:gd name="T20" fmla="*/ 44272 w 2254250"/>
                <a:gd name="T21" fmla="*/ 1187676 h 2312988"/>
                <a:gd name="T22" fmla="*/ 1501412 w 2254250"/>
                <a:gd name="T23" fmla="*/ 810536 h 2312988"/>
                <a:gd name="T24" fmla="*/ 1551555 w 2254250"/>
                <a:gd name="T25" fmla="*/ 878128 h 2312988"/>
                <a:gd name="T26" fmla="*/ 2150105 w 2254250"/>
                <a:gd name="T27" fmla="*/ 1434290 h 2312988"/>
                <a:gd name="T28" fmla="*/ 2226569 w 2254250"/>
                <a:gd name="T29" fmla="*/ 1485778 h 2312988"/>
                <a:gd name="T30" fmla="*/ 2254250 w 2254250"/>
                <a:gd name="T31" fmla="*/ 2174175 h 2312988"/>
                <a:gd name="T32" fmla="*/ 2222485 w 2254250"/>
                <a:gd name="T33" fmla="*/ 2262407 h 2312988"/>
                <a:gd name="T34" fmla="*/ 2143298 w 2254250"/>
                <a:gd name="T35" fmla="*/ 2310040 h 2312988"/>
                <a:gd name="T36" fmla="*/ 1409065 w 2254250"/>
                <a:gd name="T37" fmla="*/ 2308452 h 2312988"/>
                <a:gd name="T38" fmla="*/ 867013 w 2254250"/>
                <a:gd name="T39" fmla="*/ 1785633 h 2312988"/>
                <a:gd name="T40" fmla="*/ 844550 w 2254250"/>
                <a:gd name="T41" fmla="*/ 1711463 h 2312988"/>
                <a:gd name="T42" fmla="*/ 874500 w 2254250"/>
                <a:gd name="T43" fmla="*/ 1638881 h 2312988"/>
                <a:gd name="T44" fmla="*/ 943703 w 2254250"/>
                <a:gd name="T45" fmla="*/ 1601682 h 2312988"/>
                <a:gd name="T46" fmla="*/ 1020848 w 2254250"/>
                <a:gd name="T47" fmla="*/ 1616879 h 2312988"/>
                <a:gd name="T48" fmla="*/ 1311273 w 2254250"/>
                <a:gd name="T49" fmla="*/ 872231 h 2312988"/>
                <a:gd name="T50" fmla="*/ 1364821 w 2254250"/>
                <a:gd name="T51" fmla="*/ 807134 h 2312988"/>
                <a:gd name="T52" fmla="*/ 1589493 w 2254250"/>
                <a:gd name="T53" fmla="*/ 586241 h 2312988"/>
                <a:gd name="T54" fmla="*/ 1630132 w 2254250"/>
                <a:gd name="T55" fmla="*/ 617084 h 2312988"/>
                <a:gd name="T56" fmla="*/ 1597666 w 2254250"/>
                <a:gd name="T57" fmla="*/ 756104 h 2312988"/>
                <a:gd name="T58" fmla="*/ 1508213 w 2254250"/>
                <a:gd name="T59" fmla="*/ 698274 h 2312988"/>
                <a:gd name="T60" fmla="*/ 1397419 w 2254250"/>
                <a:gd name="T61" fmla="*/ 687161 h 2312988"/>
                <a:gd name="T62" fmla="*/ 1295026 w 2254250"/>
                <a:gd name="T63" fmla="*/ 728663 h 2312988"/>
                <a:gd name="T64" fmla="*/ 1223963 w 2254250"/>
                <a:gd name="T65" fmla="*/ 811213 h 2312988"/>
                <a:gd name="T66" fmla="*/ 1244850 w 2254250"/>
                <a:gd name="T67" fmla="*/ 594859 h 2312988"/>
                <a:gd name="T68" fmla="*/ 995772 w 2254250"/>
                <a:gd name="T69" fmla="*/ 591216 h 2312988"/>
                <a:gd name="T70" fmla="*/ 1022350 w 2254250"/>
                <a:gd name="T71" fmla="*/ 631246 h 2312988"/>
                <a:gd name="T72" fmla="*/ 998725 w 2254250"/>
                <a:gd name="T73" fmla="*/ 986539 h 2312988"/>
                <a:gd name="T74" fmla="*/ 632992 w 2254250"/>
                <a:gd name="T75" fmla="*/ 984278 h 2312988"/>
                <a:gd name="T76" fmla="*/ 613229 w 2254250"/>
                <a:gd name="T77" fmla="*/ 627175 h 2312988"/>
                <a:gd name="T78" fmla="*/ 642760 w 2254250"/>
                <a:gd name="T79" fmla="*/ 589633 h 2312988"/>
                <a:gd name="T80" fmla="*/ 391866 w 2254250"/>
                <a:gd name="T81" fmla="*/ 597096 h 2312988"/>
                <a:gd name="T82" fmla="*/ 409348 w 2254250"/>
                <a:gd name="T83" fmla="*/ 949223 h 2312988"/>
                <a:gd name="T84" fmla="*/ 374611 w 2254250"/>
                <a:gd name="T85" fmla="*/ 991741 h 2312988"/>
                <a:gd name="T86" fmla="*/ 11352 w 2254250"/>
                <a:gd name="T87" fmla="*/ 975910 h 2312988"/>
                <a:gd name="T88" fmla="*/ 3632 w 2254250"/>
                <a:gd name="T89" fmla="*/ 616998 h 2312988"/>
                <a:gd name="T90" fmla="*/ 44272 w 2254250"/>
                <a:gd name="T91" fmla="*/ 586240 h 2312988"/>
                <a:gd name="T92" fmla="*/ 1627408 w 2254250"/>
                <a:gd name="T93" fmla="*/ 25796 h 2312988"/>
                <a:gd name="T94" fmla="*/ 1619235 w 2254250"/>
                <a:gd name="T95" fmla="*/ 393732 h 2312988"/>
                <a:gd name="T96" fmla="*/ 1249845 w 2254250"/>
                <a:gd name="T97" fmla="*/ 402105 h 2312988"/>
                <a:gd name="T98" fmla="*/ 1224871 w 2254250"/>
                <a:gd name="T99" fmla="*/ 39147 h 2312988"/>
                <a:gd name="T100" fmla="*/ 1273230 w 2254250"/>
                <a:gd name="T101" fmla="*/ 0 h 2312988"/>
                <a:gd name="T102" fmla="*/ 1018488 w 2254250"/>
                <a:gd name="T103" fmla="*/ 29869 h 2312988"/>
                <a:gd name="T104" fmla="*/ 1004404 w 2254250"/>
                <a:gd name="T105" fmla="*/ 396900 h 2312988"/>
                <a:gd name="T106" fmla="*/ 634355 w 2254250"/>
                <a:gd name="T107" fmla="*/ 399615 h 2312988"/>
                <a:gd name="T108" fmla="*/ 614819 w 2254250"/>
                <a:gd name="T109" fmla="*/ 34395 h 2312988"/>
                <a:gd name="T110" fmla="*/ 49267 w 2254250"/>
                <a:gd name="T111" fmla="*/ 0 h 2312988"/>
                <a:gd name="T112" fmla="*/ 407531 w 2254250"/>
                <a:gd name="T113" fmla="*/ 34395 h 2312988"/>
                <a:gd name="T114" fmla="*/ 388233 w 2254250"/>
                <a:gd name="T115" fmla="*/ 399615 h 2312988"/>
                <a:gd name="T116" fmla="*/ 20433 w 2254250"/>
                <a:gd name="T117" fmla="*/ 398710 h 2312988"/>
                <a:gd name="T118" fmla="*/ 908 w 2254250"/>
                <a:gd name="T119" fmla="*/ 40278 h 2312988"/>
                <a:gd name="T120" fmla="*/ 39277 w 2254250"/>
                <a:gd name="T121" fmla="*/ 905 h 2312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54250" h="2312988">
                  <a:moveTo>
                    <a:pt x="661842" y="1187450"/>
                  </a:moveTo>
                  <a:lnTo>
                    <a:pt x="973283" y="1187450"/>
                  </a:lnTo>
                  <a:lnTo>
                    <a:pt x="978280" y="1187676"/>
                  </a:lnTo>
                  <a:lnTo>
                    <a:pt x="983278" y="1188581"/>
                  </a:lnTo>
                  <a:lnTo>
                    <a:pt x="988048" y="1189938"/>
                  </a:lnTo>
                  <a:lnTo>
                    <a:pt x="992364" y="1191295"/>
                  </a:lnTo>
                  <a:lnTo>
                    <a:pt x="996681" y="1193330"/>
                  </a:lnTo>
                  <a:lnTo>
                    <a:pt x="1000769" y="1196044"/>
                  </a:lnTo>
                  <a:lnTo>
                    <a:pt x="1004404" y="1198758"/>
                  </a:lnTo>
                  <a:lnTo>
                    <a:pt x="1008039" y="1201924"/>
                  </a:lnTo>
                  <a:lnTo>
                    <a:pt x="1011219" y="1205543"/>
                  </a:lnTo>
                  <a:lnTo>
                    <a:pt x="1013945" y="1209161"/>
                  </a:lnTo>
                  <a:lnTo>
                    <a:pt x="1016444" y="1213232"/>
                  </a:lnTo>
                  <a:lnTo>
                    <a:pt x="1018488" y="1217529"/>
                  </a:lnTo>
                  <a:lnTo>
                    <a:pt x="1020306" y="1222052"/>
                  </a:lnTo>
                  <a:lnTo>
                    <a:pt x="1021214" y="1226575"/>
                  </a:lnTo>
                  <a:lnTo>
                    <a:pt x="1022123" y="1231551"/>
                  </a:lnTo>
                  <a:lnTo>
                    <a:pt x="1022350" y="1236526"/>
                  </a:lnTo>
                  <a:lnTo>
                    <a:pt x="1022350" y="1503618"/>
                  </a:lnTo>
                  <a:lnTo>
                    <a:pt x="1015081" y="1501809"/>
                  </a:lnTo>
                  <a:lnTo>
                    <a:pt x="1007584" y="1500226"/>
                  </a:lnTo>
                  <a:lnTo>
                    <a:pt x="1000315" y="1498643"/>
                  </a:lnTo>
                  <a:lnTo>
                    <a:pt x="992819" y="1497286"/>
                  </a:lnTo>
                  <a:lnTo>
                    <a:pt x="985095" y="1496607"/>
                  </a:lnTo>
                  <a:lnTo>
                    <a:pt x="977599" y="1495929"/>
                  </a:lnTo>
                  <a:lnTo>
                    <a:pt x="969875" y="1495250"/>
                  </a:lnTo>
                  <a:lnTo>
                    <a:pt x="962152" y="1495250"/>
                  </a:lnTo>
                  <a:lnTo>
                    <a:pt x="951021" y="1495703"/>
                  </a:lnTo>
                  <a:lnTo>
                    <a:pt x="940117" y="1496381"/>
                  </a:lnTo>
                  <a:lnTo>
                    <a:pt x="929213" y="1497738"/>
                  </a:lnTo>
                  <a:lnTo>
                    <a:pt x="918764" y="1499547"/>
                  </a:lnTo>
                  <a:lnTo>
                    <a:pt x="908087" y="1502035"/>
                  </a:lnTo>
                  <a:lnTo>
                    <a:pt x="897637" y="1504749"/>
                  </a:lnTo>
                  <a:lnTo>
                    <a:pt x="887415" y="1508141"/>
                  </a:lnTo>
                  <a:lnTo>
                    <a:pt x="877420" y="1511986"/>
                  </a:lnTo>
                  <a:lnTo>
                    <a:pt x="867652" y="1516509"/>
                  </a:lnTo>
                  <a:lnTo>
                    <a:pt x="858111" y="1521032"/>
                  </a:lnTo>
                  <a:lnTo>
                    <a:pt x="848343" y="1526460"/>
                  </a:lnTo>
                  <a:lnTo>
                    <a:pt x="839483" y="1532114"/>
                  </a:lnTo>
                  <a:lnTo>
                    <a:pt x="830397" y="1538446"/>
                  </a:lnTo>
                  <a:lnTo>
                    <a:pt x="821765" y="1545231"/>
                  </a:lnTo>
                  <a:lnTo>
                    <a:pt x="813587" y="1552468"/>
                  </a:lnTo>
                  <a:lnTo>
                    <a:pt x="805636" y="1559931"/>
                  </a:lnTo>
                  <a:lnTo>
                    <a:pt x="801320" y="1564002"/>
                  </a:lnTo>
                  <a:lnTo>
                    <a:pt x="797458" y="1568299"/>
                  </a:lnTo>
                  <a:lnTo>
                    <a:pt x="789962" y="1577119"/>
                  </a:lnTo>
                  <a:lnTo>
                    <a:pt x="783147" y="1586166"/>
                  </a:lnTo>
                  <a:lnTo>
                    <a:pt x="776559" y="1595438"/>
                  </a:lnTo>
                  <a:lnTo>
                    <a:pt x="661842" y="1595438"/>
                  </a:lnTo>
                  <a:lnTo>
                    <a:pt x="656844" y="1595212"/>
                  </a:lnTo>
                  <a:lnTo>
                    <a:pt x="651847" y="1594307"/>
                  </a:lnTo>
                  <a:lnTo>
                    <a:pt x="647076" y="1593403"/>
                  </a:lnTo>
                  <a:lnTo>
                    <a:pt x="642760" y="1591593"/>
                  </a:lnTo>
                  <a:lnTo>
                    <a:pt x="638444" y="1589558"/>
                  </a:lnTo>
                  <a:lnTo>
                    <a:pt x="634355" y="1587070"/>
                  </a:lnTo>
                  <a:lnTo>
                    <a:pt x="630721" y="1584356"/>
                  </a:lnTo>
                  <a:lnTo>
                    <a:pt x="627086" y="1580964"/>
                  </a:lnTo>
                  <a:lnTo>
                    <a:pt x="623906" y="1577572"/>
                  </a:lnTo>
                  <a:lnTo>
                    <a:pt x="621180" y="1573727"/>
                  </a:lnTo>
                  <a:lnTo>
                    <a:pt x="618681" y="1569882"/>
                  </a:lnTo>
                  <a:lnTo>
                    <a:pt x="616637" y="1565585"/>
                  </a:lnTo>
                  <a:lnTo>
                    <a:pt x="614819" y="1560836"/>
                  </a:lnTo>
                  <a:lnTo>
                    <a:pt x="613683" y="1556313"/>
                  </a:lnTo>
                  <a:lnTo>
                    <a:pt x="613002" y="1551337"/>
                  </a:lnTo>
                  <a:lnTo>
                    <a:pt x="612775" y="1546588"/>
                  </a:lnTo>
                  <a:lnTo>
                    <a:pt x="612775" y="1236526"/>
                  </a:lnTo>
                  <a:lnTo>
                    <a:pt x="613002" y="1231551"/>
                  </a:lnTo>
                  <a:lnTo>
                    <a:pt x="613683" y="1226575"/>
                  </a:lnTo>
                  <a:lnTo>
                    <a:pt x="614819" y="1222052"/>
                  </a:lnTo>
                  <a:lnTo>
                    <a:pt x="616637" y="1217529"/>
                  </a:lnTo>
                  <a:lnTo>
                    <a:pt x="618681" y="1213232"/>
                  </a:lnTo>
                  <a:lnTo>
                    <a:pt x="621180" y="1209161"/>
                  </a:lnTo>
                  <a:lnTo>
                    <a:pt x="623906" y="1205543"/>
                  </a:lnTo>
                  <a:lnTo>
                    <a:pt x="627086" y="1201924"/>
                  </a:lnTo>
                  <a:lnTo>
                    <a:pt x="630721" y="1198758"/>
                  </a:lnTo>
                  <a:lnTo>
                    <a:pt x="634355" y="1196044"/>
                  </a:lnTo>
                  <a:lnTo>
                    <a:pt x="638444" y="1193330"/>
                  </a:lnTo>
                  <a:lnTo>
                    <a:pt x="642760" y="1191295"/>
                  </a:lnTo>
                  <a:lnTo>
                    <a:pt x="647076" y="1189938"/>
                  </a:lnTo>
                  <a:lnTo>
                    <a:pt x="651847" y="1188581"/>
                  </a:lnTo>
                  <a:lnTo>
                    <a:pt x="656844" y="1187676"/>
                  </a:lnTo>
                  <a:lnTo>
                    <a:pt x="661842" y="1187450"/>
                  </a:lnTo>
                  <a:close/>
                  <a:moveTo>
                    <a:pt x="49267" y="1187450"/>
                  </a:moveTo>
                  <a:lnTo>
                    <a:pt x="360535" y="1187450"/>
                  </a:lnTo>
                  <a:lnTo>
                    <a:pt x="365757" y="1187676"/>
                  </a:lnTo>
                  <a:lnTo>
                    <a:pt x="370524" y="1188581"/>
                  </a:lnTo>
                  <a:lnTo>
                    <a:pt x="375292" y="1189938"/>
                  </a:lnTo>
                  <a:lnTo>
                    <a:pt x="379606" y="1191295"/>
                  </a:lnTo>
                  <a:lnTo>
                    <a:pt x="383920" y="1193330"/>
                  </a:lnTo>
                  <a:lnTo>
                    <a:pt x="388233" y="1196044"/>
                  </a:lnTo>
                  <a:lnTo>
                    <a:pt x="391866" y="1198758"/>
                  </a:lnTo>
                  <a:lnTo>
                    <a:pt x="395271" y="1201924"/>
                  </a:lnTo>
                  <a:lnTo>
                    <a:pt x="398450" y="1205543"/>
                  </a:lnTo>
                  <a:lnTo>
                    <a:pt x="401401" y="1209161"/>
                  </a:lnTo>
                  <a:lnTo>
                    <a:pt x="403672" y="1213232"/>
                  </a:lnTo>
                  <a:lnTo>
                    <a:pt x="405715" y="1217529"/>
                  </a:lnTo>
                  <a:lnTo>
                    <a:pt x="407531" y="1222052"/>
                  </a:lnTo>
                  <a:lnTo>
                    <a:pt x="408440" y="1226575"/>
                  </a:lnTo>
                  <a:lnTo>
                    <a:pt x="409348" y="1231551"/>
                  </a:lnTo>
                  <a:lnTo>
                    <a:pt x="409575" y="1236526"/>
                  </a:lnTo>
                  <a:lnTo>
                    <a:pt x="409575" y="1546588"/>
                  </a:lnTo>
                  <a:lnTo>
                    <a:pt x="409348" y="1551337"/>
                  </a:lnTo>
                  <a:lnTo>
                    <a:pt x="408440" y="1556313"/>
                  </a:lnTo>
                  <a:lnTo>
                    <a:pt x="407531" y="1560836"/>
                  </a:lnTo>
                  <a:lnTo>
                    <a:pt x="405715" y="1565585"/>
                  </a:lnTo>
                  <a:lnTo>
                    <a:pt x="403672" y="1569882"/>
                  </a:lnTo>
                  <a:lnTo>
                    <a:pt x="401401" y="1573727"/>
                  </a:lnTo>
                  <a:lnTo>
                    <a:pt x="398450" y="1577572"/>
                  </a:lnTo>
                  <a:lnTo>
                    <a:pt x="395271" y="1580964"/>
                  </a:lnTo>
                  <a:lnTo>
                    <a:pt x="391866" y="1584356"/>
                  </a:lnTo>
                  <a:lnTo>
                    <a:pt x="388233" y="1587070"/>
                  </a:lnTo>
                  <a:lnTo>
                    <a:pt x="383920" y="1589558"/>
                  </a:lnTo>
                  <a:lnTo>
                    <a:pt x="379606" y="1591593"/>
                  </a:lnTo>
                  <a:lnTo>
                    <a:pt x="375292" y="1593403"/>
                  </a:lnTo>
                  <a:lnTo>
                    <a:pt x="370524" y="1594307"/>
                  </a:lnTo>
                  <a:lnTo>
                    <a:pt x="365757" y="1595212"/>
                  </a:lnTo>
                  <a:lnTo>
                    <a:pt x="360535" y="1595438"/>
                  </a:lnTo>
                  <a:lnTo>
                    <a:pt x="49267" y="1595438"/>
                  </a:lnTo>
                  <a:lnTo>
                    <a:pt x="44272" y="1595212"/>
                  </a:lnTo>
                  <a:lnTo>
                    <a:pt x="39277" y="1594307"/>
                  </a:lnTo>
                  <a:lnTo>
                    <a:pt x="35191" y="1593403"/>
                  </a:lnTo>
                  <a:lnTo>
                    <a:pt x="31331" y="1592046"/>
                  </a:lnTo>
                  <a:lnTo>
                    <a:pt x="27471" y="1590237"/>
                  </a:lnTo>
                  <a:lnTo>
                    <a:pt x="23839" y="1588427"/>
                  </a:lnTo>
                  <a:lnTo>
                    <a:pt x="20433" y="1586166"/>
                  </a:lnTo>
                  <a:lnTo>
                    <a:pt x="17028" y="1583452"/>
                  </a:lnTo>
                  <a:lnTo>
                    <a:pt x="14303" y="1580738"/>
                  </a:lnTo>
                  <a:lnTo>
                    <a:pt x="11352" y="1577572"/>
                  </a:lnTo>
                  <a:lnTo>
                    <a:pt x="8854" y="1574179"/>
                  </a:lnTo>
                  <a:lnTo>
                    <a:pt x="6811" y="1570787"/>
                  </a:lnTo>
                  <a:lnTo>
                    <a:pt x="4768" y="1567168"/>
                  </a:lnTo>
                  <a:lnTo>
                    <a:pt x="3178" y="1563324"/>
                  </a:lnTo>
                  <a:lnTo>
                    <a:pt x="1816" y="1559479"/>
                  </a:lnTo>
                  <a:lnTo>
                    <a:pt x="908" y="1555182"/>
                  </a:lnTo>
                  <a:lnTo>
                    <a:pt x="227" y="1550885"/>
                  </a:lnTo>
                  <a:lnTo>
                    <a:pt x="0" y="1546588"/>
                  </a:lnTo>
                  <a:lnTo>
                    <a:pt x="0" y="1236526"/>
                  </a:lnTo>
                  <a:lnTo>
                    <a:pt x="227" y="1232003"/>
                  </a:lnTo>
                  <a:lnTo>
                    <a:pt x="908" y="1227932"/>
                  </a:lnTo>
                  <a:lnTo>
                    <a:pt x="1816" y="1223861"/>
                  </a:lnTo>
                  <a:lnTo>
                    <a:pt x="3178" y="1219564"/>
                  </a:lnTo>
                  <a:lnTo>
                    <a:pt x="4768" y="1215720"/>
                  </a:lnTo>
                  <a:lnTo>
                    <a:pt x="6811" y="1212101"/>
                  </a:lnTo>
                  <a:lnTo>
                    <a:pt x="8854" y="1208709"/>
                  </a:lnTo>
                  <a:lnTo>
                    <a:pt x="11352" y="1205543"/>
                  </a:lnTo>
                  <a:lnTo>
                    <a:pt x="14303" y="1202377"/>
                  </a:lnTo>
                  <a:lnTo>
                    <a:pt x="17028" y="1199663"/>
                  </a:lnTo>
                  <a:lnTo>
                    <a:pt x="20433" y="1196949"/>
                  </a:lnTo>
                  <a:lnTo>
                    <a:pt x="23839" y="1194687"/>
                  </a:lnTo>
                  <a:lnTo>
                    <a:pt x="27471" y="1192652"/>
                  </a:lnTo>
                  <a:lnTo>
                    <a:pt x="31331" y="1191069"/>
                  </a:lnTo>
                  <a:lnTo>
                    <a:pt x="35191" y="1189486"/>
                  </a:lnTo>
                  <a:lnTo>
                    <a:pt x="39277" y="1188581"/>
                  </a:lnTo>
                  <a:lnTo>
                    <a:pt x="44272" y="1187676"/>
                  </a:lnTo>
                  <a:lnTo>
                    <a:pt x="49267" y="1187450"/>
                  </a:lnTo>
                  <a:close/>
                  <a:moveTo>
                    <a:pt x="1430620" y="788988"/>
                  </a:moveTo>
                  <a:lnTo>
                    <a:pt x="1436973" y="789215"/>
                  </a:lnTo>
                  <a:lnTo>
                    <a:pt x="1443553" y="789669"/>
                  </a:lnTo>
                  <a:lnTo>
                    <a:pt x="1449906" y="790349"/>
                  </a:lnTo>
                  <a:lnTo>
                    <a:pt x="1456033" y="791483"/>
                  </a:lnTo>
                  <a:lnTo>
                    <a:pt x="1462386" y="793071"/>
                  </a:lnTo>
                  <a:lnTo>
                    <a:pt x="1468285" y="794659"/>
                  </a:lnTo>
                  <a:lnTo>
                    <a:pt x="1474184" y="796700"/>
                  </a:lnTo>
                  <a:lnTo>
                    <a:pt x="1479857" y="798968"/>
                  </a:lnTo>
                  <a:lnTo>
                    <a:pt x="1485529" y="801463"/>
                  </a:lnTo>
                  <a:lnTo>
                    <a:pt x="1490975" y="804185"/>
                  </a:lnTo>
                  <a:lnTo>
                    <a:pt x="1496420" y="807134"/>
                  </a:lnTo>
                  <a:lnTo>
                    <a:pt x="1501412" y="810536"/>
                  </a:lnTo>
                  <a:lnTo>
                    <a:pt x="1506403" y="814165"/>
                  </a:lnTo>
                  <a:lnTo>
                    <a:pt x="1511168" y="817794"/>
                  </a:lnTo>
                  <a:lnTo>
                    <a:pt x="1515706" y="821877"/>
                  </a:lnTo>
                  <a:lnTo>
                    <a:pt x="1520017" y="825960"/>
                  </a:lnTo>
                  <a:lnTo>
                    <a:pt x="1524555" y="830496"/>
                  </a:lnTo>
                  <a:lnTo>
                    <a:pt x="1528412" y="835032"/>
                  </a:lnTo>
                  <a:lnTo>
                    <a:pt x="1532269" y="840023"/>
                  </a:lnTo>
                  <a:lnTo>
                    <a:pt x="1535673" y="844786"/>
                  </a:lnTo>
                  <a:lnTo>
                    <a:pt x="1538849" y="850003"/>
                  </a:lnTo>
                  <a:lnTo>
                    <a:pt x="1542026" y="855219"/>
                  </a:lnTo>
                  <a:lnTo>
                    <a:pt x="1544976" y="860890"/>
                  </a:lnTo>
                  <a:lnTo>
                    <a:pt x="1547471" y="866334"/>
                  </a:lnTo>
                  <a:lnTo>
                    <a:pt x="1549740" y="872231"/>
                  </a:lnTo>
                  <a:lnTo>
                    <a:pt x="1551555" y="878128"/>
                  </a:lnTo>
                  <a:lnTo>
                    <a:pt x="1553371" y="884025"/>
                  </a:lnTo>
                  <a:lnTo>
                    <a:pt x="1554732" y="890150"/>
                  </a:lnTo>
                  <a:lnTo>
                    <a:pt x="1555867" y="896501"/>
                  </a:lnTo>
                  <a:lnTo>
                    <a:pt x="1556774" y="902625"/>
                  </a:lnTo>
                  <a:lnTo>
                    <a:pt x="1557228" y="908976"/>
                  </a:lnTo>
                  <a:lnTo>
                    <a:pt x="1557455" y="915780"/>
                  </a:lnTo>
                  <a:lnTo>
                    <a:pt x="1557455" y="1366471"/>
                  </a:lnTo>
                  <a:lnTo>
                    <a:pt x="2109264" y="1429526"/>
                  </a:lnTo>
                  <a:lnTo>
                    <a:pt x="2115163" y="1429753"/>
                  </a:lnTo>
                  <a:lnTo>
                    <a:pt x="2122424" y="1429980"/>
                  </a:lnTo>
                  <a:lnTo>
                    <a:pt x="2129458" y="1430660"/>
                  </a:lnTo>
                  <a:lnTo>
                    <a:pt x="2136265" y="1431341"/>
                  </a:lnTo>
                  <a:lnTo>
                    <a:pt x="2143298" y="1432702"/>
                  </a:lnTo>
                  <a:lnTo>
                    <a:pt x="2150105" y="1434290"/>
                  </a:lnTo>
                  <a:lnTo>
                    <a:pt x="2156458" y="1436104"/>
                  </a:lnTo>
                  <a:lnTo>
                    <a:pt x="2162811" y="1438372"/>
                  </a:lnTo>
                  <a:lnTo>
                    <a:pt x="2169391" y="1440867"/>
                  </a:lnTo>
                  <a:lnTo>
                    <a:pt x="2175291" y="1443589"/>
                  </a:lnTo>
                  <a:lnTo>
                    <a:pt x="2181417" y="1446538"/>
                  </a:lnTo>
                  <a:lnTo>
                    <a:pt x="2187089" y="1449940"/>
                  </a:lnTo>
                  <a:lnTo>
                    <a:pt x="2192761" y="1453569"/>
                  </a:lnTo>
                  <a:lnTo>
                    <a:pt x="2198207" y="1457425"/>
                  </a:lnTo>
                  <a:lnTo>
                    <a:pt x="2203652" y="1461508"/>
                  </a:lnTo>
                  <a:lnTo>
                    <a:pt x="2208644" y="1465817"/>
                  </a:lnTo>
                  <a:lnTo>
                    <a:pt x="2213409" y="1470581"/>
                  </a:lnTo>
                  <a:lnTo>
                    <a:pt x="2218174" y="1475571"/>
                  </a:lnTo>
                  <a:lnTo>
                    <a:pt x="2222485" y="1480334"/>
                  </a:lnTo>
                  <a:lnTo>
                    <a:pt x="2226569" y="1485778"/>
                  </a:lnTo>
                  <a:lnTo>
                    <a:pt x="2230426" y="1491221"/>
                  </a:lnTo>
                  <a:lnTo>
                    <a:pt x="2234056" y="1496892"/>
                  </a:lnTo>
                  <a:lnTo>
                    <a:pt x="2237460" y="1502562"/>
                  </a:lnTo>
                  <a:lnTo>
                    <a:pt x="2240409" y="1508686"/>
                  </a:lnTo>
                  <a:lnTo>
                    <a:pt x="2243132" y="1514584"/>
                  </a:lnTo>
                  <a:lnTo>
                    <a:pt x="2245628" y="1521161"/>
                  </a:lnTo>
                  <a:lnTo>
                    <a:pt x="2247897" y="1527512"/>
                  </a:lnTo>
                  <a:lnTo>
                    <a:pt x="2249939" y="1534090"/>
                  </a:lnTo>
                  <a:lnTo>
                    <a:pt x="2251300" y="1540668"/>
                  </a:lnTo>
                  <a:lnTo>
                    <a:pt x="2252435" y="1547699"/>
                  </a:lnTo>
                  <a:lnTo>
                    <a:pt x="2253569" y="1554731"/>
                  </a:lnTo>
                  <a:lnTo>
                    <a:pt x="2254023" y="1561535"/>
                  </a:lnTo>
                  <a:lnTo>
                    <a:pt x="2254250" y="1568793"/>
                  </a:lnTo>
                  <a:lnTo>
                    <a:pt x="2254250" y="2174175"/>
                  </a:lnTo>
                  <a:lnTo>
                    <a:pt x="2254023" y="2181206"/>
                  </a:lnTo>
                  <a:lnTo>
                    <a:pt x="2253569" y="2188237"/>
                  </a:lnTo>
                  <a:lnTo>
                    <a:pt x="2252435" y="2195269"/>
                  </a:lnTo>
                  <a:lnTo>
                    <a:pt x="2251300" y="2202073"/>
                  </a:lnTo>
                  <a:lnTo>
                    <a:pt x="2249939" y="2208651"/>
                  </a:lnTo>
                  <a:lnTo>
                    <a:pt x="2247897" y="2215456"/>
                  </a:lnTo>
                  <a:lnTo>
                    <a:pt x="2245628" y="2221807"/>
                  </a:lnTo>
                  <a:lnTo>
                    <a:pt x="2243132" y="2228158"/>
                  </a:lnTo>
                  <a:lnTo>
                    <a:pt x="2240409" y="2234282"/>
                  </a:lnTo>
                  <a:lnTo>
                    <a:pt x="2237460" y="2240179"/>
                  </a:lnTo>
                  <a:lnTo>
                    <a:pt x="2234056" y="2246076"/>
                  </a:lnTo>
                  <a:lnTo>
                    <a:pt x="2230426" y="2251747"/>
                  </a:lnTo>
                  <a:lnTo>
                    <a:pt x="2226569" y="2257191"/>
                  </a:lnTo>
                  <a:lnTo>
                    <a:pt x="2222485" y="2262407"/>
                  </a:lnTo>
                  <a:lnTo>
                    <a:pt x="2218174" y="2267624"/>
                  </a:lnTo>
                  <a:lnTo>
                    <a:pt x="2213409" y="2272161"/>
                  </a:lnTo>
                  <a:lnTo>
                    <a:pt x="2208644" y="2276924"/>
                  </a:lnTo>
                  <a:lnTo>
                    <a:pt x="2203652" y="2281233"/>
                  </a:lnTo>
                  <a:lnTo>
                    <a:pt x="2198207" y="2285316"/>
                  </a:lnTo>
                  <a:lnTo>
                    <a:pt x="2192761" y="2289172"/>
                  </a:lnTo>
                  <a:lnTo>
                    <a:pt x="2187089" y="2292801"/>
                  </a:lnTo>
                  <a:lnTo>
                    <a:pt x="2181417" y="2296204"/>
                  </a:lnTo>
                  <a:lnTo>
                    <a:pt x="2175291" y="2299152"/>
                  </a:lnTo>
                  <a:lnTo>
                    <a:pt x="2169391" y="2302101"/>
                  </a:lnTo>
                  <a:lnTo>
                    <a:pt x="2162811" y="2304596"/>
                  </a:lnTo>
                  <a:lnTo>
                    <a:pt x="2156458" y="2306637"/>
                  </a:lnTo>
                  <a:lnTo>
                    <a:pt x="2150105" y="2308452"/>
                  </a:lnTo>
                  <a:lnTo>
                    <a:pt x="2143298" y="2310040"/>
                  </a:lnTo>
                  <a:lnTo>
                    <a:pt x="2136265" y="2311400"/>
                  </a:lnTo>
                  <a:lnTo>
                    <a:pt x="2129458" y="2312308"/>
                  </a:lnTo>
                  <a:lnTo>
                    <a:pt x="2122424" y="2312988"/>
                  </a:lnTo>
                  <a:lnTo>
                    <a:pt x="2115163" y="2312988"/>
                  </a:lnTo>
                  <a:lnTo>
                    <a:pt x="1452175" y="2312988"/>
                  </a:lnTo>
                  <a:lnTo>
                    <a:pt x="1448091" y="2312761"/>
                  </a:lnTo>
                  <a:lnTo>
                    <a:pt x="1446276" y="2312761"/>
                  </a:lnTo>
                  <a:lnTo>
                    <a:pt x="1444688" y="2312761"/>
                  </a:lnTo>
                  <a:lnTo>
                    <a:pt x="1438562" y="2312988"/>
                  </a:lnTo>
                  <a:lnTo>
                    <a:pt x="1432662" y="2312761"/>
                  </a:lnTo>
                  <a:lnTo>
                    <a:pt x="1426536" y="2311854"/>
                  </a:lnTo>
                  <a:lnTo>
                    <a:pt x="1420864" y="2311174"/>
                  </a:lnTo>
                  <a:lnTo>
                    <a:pt x="1414738" y="2310040"/>
                  </a:lnTo>
                  <a:lnTo>
                    <a:pt x="1409065" y="2308452"/>
                  </a:lnTo>
                  <a:lnTo>
                    <a:pt x="1403393" y="2306637"/>
                  </a:lnTo>
                  <a:lnTo>
                    <a:pt x="1397721" y="2304823"/>
                  </a:lnTo>
                  <a:lnTo>
                    <a:pt x="1392275" y="2302554"/>
                  </a:lnTo>
                  <a:lnTo>
                    <a:pt x="1387057" y="2300059"/>
                  </a:lnTo>
                  <a:lnTo>
                    <a:pt x="1381838" y="2297111"/>
                  </a:lnTo>
                  <a:lnTo>
                    <a:pt x="1376846" y="2293935"/>
                  </a:lnTo>
                  <a:lnTo>
                    <a:pt x="1372081" y="2290533"/>
                  </a:lnTo>
                  <a:lnTo>
                    <a:pt x="1367317" y="2286904"/>
                  </a:lnTo>
                  <a:lnTo>
                    <a:pt x="1362779" y="2283048"/>
                  </a:lnTo>
                  <a:lnTo>
                    <a:pt x="1358241" y="2278965"/>
                  </a:lnTo>
                  <a:lnTo>
                    <a:pt x="878584" y="1799469"/>
                  </a:lnTo>
                  <a:lnTo>
                    <a:pt x="874500" y="1794933"/>
                  </a:lnTo>
                  <a:lnTo>
                    <a:pt x="870643" y="1790396"/>
                  </a:lnTo>
                  <a:lnTo>
                    <a:pt x="867013" y="1785633"/>
                  </a:lnTo>
                  <a:lnTo>
                    <a:pt x="863609" y="1781097"/>
                  </a:lnTo>
                  <a:lnTo>
                    <a:pt x="860433" y="1776107"/>
                  </a:lnTo>
                  <a:lnTo>
                    <a:pt x="857710" y="1771117"/>
                  </a:lnTo>
                  <a:lnTo>
                    <a:pt x="855214" y="1766126"/>
                  </a:lnTo>
                  <a:lnTo>
                    <a:pt x="852945" y="1760683"/>
                  </a:lnTo>
                  <a:lnTo>
                    <a:pt x="850903" y="1755466"/>
                  </a:lnTo>
                  <a:lnTo>
                    <a:pt x="849088" y="1750249"/>
                  </a:lnTo>
                  <a:lnTo>
                    <a:pt x="847727" y="1744805"/>
                  </a:lnTo>
                  <a:lnTo>
                    <a:pt x="846592" y="1739362"/>
                  </a:lnTo>
                  <a:lnTo>
                    <a:pt x="845458" y="1733691"/>
                  </a:lnTo>
                  <a:lnTo>
                    <a:pt x="845004" y="1728248"/>
                  </a:lnTo>
                  <a:lnTo>
                    <a:pt x="844550" y="1722577"/>
                  </a:lnTo>
                  <a:lnTo>
                    <a:pt x="844550" y="1716907"/>
                  </a:lnTo>
                  <a:lnTo>
                    <a:pt x="844550" y="1711463"/>
                  </a:lnTo>
                  <a:lnTo>
                    <a:pt x="845004" y="1705793"/>
                  </a:lnTo>
                  <a:lnTo>
                    <a:pt x="845458" y="1700122"/>
                  </a:lnTo>
                  <a:lnTo>
                    <a:pt x="846592" y="1694678"/>
                  </a:lnTo>
                  <a:lnTo>
                    <a:pt x="847727" y="1689235"/>
                  </a:lnTo>
                  <a:lnTo>
                    <a:pt x="849088" y="1683564"/>
                  </a:lnTo>
                  <a:lnTo>
                    <a:pt x="850903" y="1678347"/>
                  </a:lnTo>
                  <a:lnTo>
                    <a:pt x="852945" y="1673131"/>
                  </a:lnTo>
                  <a:lnTo>
                    <a:pt x="855214" y="1667914"/>
                  </a:lnTo>
                  <a:lnTo>
                    <a:pt x="857710" y="1662697"/>
                  </a:lnTo>
                  <a:lnTo>
                    <a:pt x="860433" y="1657707"/>
                  </a:lnTo>
                  <a:lnTo>
                    <a:pt x="863609" y="1652717"/>
                  </a:lnTo>
                  <a:lnTo>
                    <a:pt x="867013" y="1647954"/>
                  </a:lnTo>
                  <a:lnTo>
                    <a:pt x="870643" y="1643417"/>
                  </a:lnTo>
                  <a:lnTo>
                    <a:pt x="874500" y="1638881"/>
                  </a:lnTo>
                  <a:lnTo>
                    <a:pt x="878584" y="1634571"/>
                  </a:lnTo>
                  <a:lnTo>
                    <a:pt x="882668" y="1630488"/>
                  </a:lnTo>
                  <a:lnTo>
                    <a:pt x="887206" y="1626632"/>
                  </a:lnTo>
                  <a:lnTo>
                    <a:pt x="891744" y="1623230"/>
                  </a:lnTo>
                  <a:lnTo>
                    <a:pt x="896509" y="1619828"/>
                  </a:lnTo>
                  <a:lnTo>
                    <a:pt x="901047" y="1616879"/>
                  </a:lnTo>
                  <a:lnTo>
                    <a:pt x="906039" y="1613931"/>
                  </a:lnTo>
                  <a:lnTo>
                    <a:pt x="911030" y="1611436"/>
                  </a:lnTo>
                  <a:lnTo>
                    <a:pt x="916249" y="1609167"/>
                  </a:lnTo>
                  <a:lnTo>
                    <a:pt x="921694" y="1607353"/>
                  </a:lnTo>
                  <a:lnTo>
                    <a:pt x="927140" y="1605538"/>
                  </a:lnTo>
                  <a:lnTo>
                    <a:pt x="932585" y="1603951"/>
                  </a:lnTo>
                  <a:lnTo>
                    <a:pt x="938031" y="1602590"/>
                  </a:lnTo>
                  <a:lnTo>
                    <a:pt x="943703" y="1601682"/>
                  </a:lnTo>
                  <a:lnTo>
                    <a:pt x="949376" y="1600775"/>
                  </a:lnTo>
                  <a:lnTo>
                    <a:pt x="955275" y="1600548"/>
                  </a:lnTo>
                  <a:lnTo>
                    <a:pt x="960947" y="1600321"/>
                  </a:lnTo>
                  <a:lnTo>
                    <a:pt x="966847" y="1600548"/>
                  </a:lnTo>
                  <a:lnTo>
                    <a:pt x="972519" y="1600775"/>
                  </a:lnTo>
                  <a:lnTo>
                    <a:pt x="978191" y="1601682"/>
                  </a:lnTo>
                  <a:lnTo>
                    <a:pt x="983864" y="1602590"/>
                  </a:lnTo>
                  <a:lnTo>
                    <a:pt x="989536" y="1603951"/>
                  </a:lnTo>
                  <a:lnTo>
                    <a:pt x="994982" y="1605538"/>
                  </a:lnTo>
                  <a:lnTo>
                    <a:pt x="1000427" y="1607353"/>
                  </a:lnTo>
                  <a:lnTo>
                    <a:pt x="1005646" y="1609167"/>
                  </a:lnTo>
                  <a:lnTo>
                    <a:pt x="1010637" y="1611436"/>
                  </a:lnTo>
                  <a:lnTo>
                    <a:pt x="1015856" y="1613931"/>
                  </a:lnTo>
                  <a:lnTo>
                    <a:pt x="1020848" y="1616879"/>
                  </a:lnTo>
                  <a:lnTo>
                    <a:pt x="1025612" y="1619828"/>
                  </a:lnTo>
                  <a:lnTo>
                    <a:pt x="1030377" y="1623230"/>
                  </a:lnTo>
                  <a:lnTo>
                    <a:pt x="1034688" y="1626632"/>
                  </a:lnTo>
                  <a:lnTo>
                    <a:pt x="1038999" y="1630488"/>
                  </a:lnTo>
                  <a:lnTo>
                    <a:pt x="1043537" y="1634571"/>
                  </a:lnTo>
                  <a:lnTo>
                    <a:pt x="1303559" y="1894506"/>
                  </a:lnTo>
                  <a:lnTo>
                    <a:pt x="1303559" y="915780"/>
                  </a:lnTo>
                  <a:lnTo>
                    <a:pt x="1303786" y="908976"/>
                  </a:lnTo>
                  <a:lnTo>
                    <a:pt x="1304467" y="902625"/>
                  </a:lnTo>
                  <a:lnTo>
                    <a:pt x="1305147" y="896501"/>
                  </a:lnTo>
                  <a:lnTo>
                    <a:pt x="1306282" y="890150"/>
                  </a:lnTo>
                  <a:lnTo>
                    <a:pt x="1307643" y="884025"/>
                  </a:lnTo>
                  <a:lnTo>
                    <a:pt x="1309231" y="878128"/>
                  </a:lnTo>
                  <a:lnTo>
                    <a:pt x="1311273" y="872231"/>
                  </a:lnTo>
                  <a:lnTo>
                    <a:pt x="1313769" y="866334"/>
                  </a:lnTo>
                  <a:lnTo>
                    <a:pt x="1316265" y="860890"/>
                  </a:lnTo>
                  <a:lnTo>
                    <a:pt x="1318988" y="855219"/>
                  </a:lnTo>
                  <a:lnTo>
                    <a:pt x="1322164" y="850003"/>
                  </a:lnTo>
                  <a:lnTo>
                    <a:pt x="1325341" y="844786"/>
                  </a:lnTo>
                  <a:lnTo>
                    <a:pt x="1328971" y="840023"/>
                  </a:lnTo>
                  <a:lnTo>
                    <a:pt x="1332829" y="835032"/>
                  </a:lnTo>
                  <a:lnTo>
                    <a:pt x="1336686" y="830496"/>
                  </a:lnTo>
                  <a:lnTo>
                    <a:pt x="1340770" y="825960"/>
                  </a:lnTo>
                  <a:lnTo>
                    <a:pt x="1345081" y="821877"/>
                  </a:lnTo>
                  <a:lnTo>
                    <a:pt x="1349846" y="817794"/>
                  </a:lnTo>
                  <a:lnTo>
                    <a:pt x="1354610" y="814165"/>
                  </a:lnTo>
                  <a:lnTo>
                    <a:pt x="1359602" y="810536"/>
                  </a:lnTo>
                  <a:lnTo>
                    <a:pt x="1364821" y="807134"/>
                  </a:lnTo>
                  <a:lnTo>
                    <a:pt x="1370266" y="804185"/>
                  </a:lnTo>
                  <a:lnTo>
                    <a:pt x="1375485" y="801463"/>
                  </a:lnTo>
                  <a:lnTo>
                    <a:pt x="1381384" y="798968"/>
                  </a:lnTo>
                  <a:lnTo>
                    <a:pt x="1387057" y="796700"/>
                  </a:lnTo>
                  <a:lnTo>
                    <a:pt x="1392956" y="794659"/>
                  </a:lnTo>
                  <a:lnTo>
                    <a:pt x="1398855" y="793071"/>
                  </a:lnTo>
                  <a:lnTo>
                    <a:pt x="1404981" y="791483"/>
                  </a:lnTo>
                  <a:lnTo>
                    <a:pt x="1411107" y="790349"/>
                  </a:lnTo>
                  <a:lnTo>
                    <a:pt x="1417687" y="789669"/>
                  </a:lnTo>
                  <a:lnTo>
                    <a:pt x="1424040" y="789215"/>
                  </a:lnTo>
                  <a:lnTo>
                    <a:pt x="1430620" y="788988"/>
                  </a:lnTo>
                  <a:close/>
                  <a:moveTo>
                    <a:pt x="1273230" y="585788"/>
                  </a:moveTo>
                  <a:lnTo>
                    <a:pt x="1584498" y="585788"/>
                  </a:lnTo>
                  <a:lnTo>
                    <a:pt x="1589493" y="586241"/>
                  </a:lnTo>
                  <a:lnTo>
                    <a:pt x="1594488" y="586922"/>
                  </a:lnTo>
                  <a:lnTo>
                    <a:pt x="1599028" y="588283"/>
                  </a:lnTo>
                  <a:lnTo>
                    <a:pt x="1603569" y="589643"/>
                  </a:lnTo>
                  <a:lnTo>
                    <a:pt x="1606975" y="591231"/>
                  </a:lnTo>
                  <a:lnTo>
                    <a:pt x="1609926" y="593045"/>
                  </a:lnTo>
                  <a:lnTo>
                    <a:pt x="1612878" y="594859"/>
                  </a:lnTo>
                  <a:lnTo>
                    <a:pt x="1615602" y="597127"/>
                  </a:lnTo>
                  <a:lnTo>
                    <a:pt x="1618327" y="599622"/>
                  </a:lnTo>
                  <a:lnTo>
                    <a:pt x="1620824" y="601890"/>
                  </a:lnTo>
                  <a:lnTo>
                    <a:pt x="1623094" y="604611"/>
                  </a:lnTo>
                  <a:lnTo>
                    <a:pt x="1625138" y="607559"/>
                  </a:lnTo>
                  <a:lnTo>
                    <a:pt x="1626954" y="610734"/>
                  </a:lnTo>
                  <a:lnTo>
                    <a:pt x="1628543" y="613683"/>
                  </a:lnTo>
                  <a:lnTo>
                    <a:pt x="1630132" y="617084"/>
                  </a:lnTo>
                  <a:lnTo>
                    <a:pt x="1631495" y="620486"/>
                  </a:lnTo>
                  <a:lnTo>
                    <a:pt x="1632176" y="623888"/>
                  </a:lnTo>
                  <a:lnTo>
                    <a:pt x="1632857" y="627290"/>
                  </a:lnTo>
                  <a:lnTo>
                    <a:pt x="1633538" y="631372"/>
                  </a:lnTo>
                  <a:lnTo>
                    <a:pt x="1633538" y="634774"/>
                  </a:lnTo>
                  <a:lnTo>
                    <a:pt x="1633538" y="805090"/>
                  </a:lnTo>
                  <a:lnTo>
                    <a:pt x="1629678" y="798286"/>
                  </a:lnTo>
                  <a:lnTo>
                    <a:pt x="1625819" y="791936"/>
                  </a:lnTo>
                  <a:lnTo>
                    <a:pt x="1621505" y="785586"/>
                  </a:lnTo>
                  <a:lnTo>
                    <a:pt x="1616964" y="779236"/>
                  </a:lnTo>
                  <a:lnTo>
                    <a:pt x="1612651" y="773113"/>
                  </a:lnTo>
                  <a:lnTo>
                    <a:pt x="1607656" y="767443"/>
                  </a:lnTo>
                  <a:lnTo>
                    <a:pt x="1602661" y="761547"/>
                  </a:lnTo>
                  <a:lnTo>
                    <a:pt x="1597666" y="756104"/>
                  </a:lnTo>
                  <a:lnTo>
                    <a:pt x="1592217" y="750661"/>
                  </a:lnTo>
                  <a:lnTo>
                    <a:pt x="1586541" y="745445"/>
                  </a:lnTo>
                  <a:lnTo>
                    <a:pt x="1580865" y="740456"/>
                  </a:lnTo>
                  <a:lnTo>
                    <a:pt x="1575189" y="735466"/>
                  </a:lnTo>
                  <a:lnTo>
                    <a:pt x="1568832" y="730704"/>
                  </a:lnTo>
                  <a:lnTo>
                    <a:pt x="1562702" y="726395"/>
                  </a:lnTo>
                  <a:lnTo>
                    <a:pt x="1556572" y="722086"/>
                  </a:lnTo>
                  <a:lnTo>
                    <a:pt x="1549988" y="718231"/>
                  </a:lnTo>
                  <a:lnTo>
                    <a:pt x="1543404" y="714375"/>
                  </a:lnTo>
                  <a:lnTo>
                    <a:pt x="1536593" y="710747"/>
                  </a:lnTo>
                  <a:lnTo>
                    <a:pt x="1529555" y="707118"/>
                  </a:lnTo>
                  <a:lnTo>
                    <a:pt x="1522744" y="703943"/>
                  </a:lnTo>
                  <a:lnTo>
                    <a:pt x="1515706" y="701222"/>
                  </a:lnTo>
                  <a:lnTo>
                    <a:pt x="1508213" y="698274"/>
                  </a:lnTo>
                  <a:lnTo>
                    <a:pt x="1500948" y="695779"/>
                  </a:lnTo>
                  <a:lnTo>
                    <a:pt x="1493456" y="693738"/>
                  </a:lnTo>
                  <a:lnTo>
                    <a:pt x="1485964" y="691697"/>
                  </a:lnTo>
                  <a:lnTo>
                    <a:pt x="1478245" y="689883"/>
                  </a:lnTo>
                  <a:lnTo>
                    <a:pt x="1470525" y="688295"/>
                  </a:lnTo>
                  <a:lnTo>
                    <a:pt x="1462806" y="686934"/>
                  </a:lnTo>
                  <a:lnTo>
                    <a:pt x="1454860" y="686254"/>
                  </a:lnTo>
                  <a:lnTo>
                    <a:pt x="1446686" y="685347"/>
                  </a:lnTo>
                  <a:lnTo>
                    <a:pt x="1438513" y="684893"/>
                  </a:lnTo>
                  <a:lnTo>
                    <a:pt x="1430567" y="684893"/>
                  </a:lnTo>
                  <a:lnTo>
                    <a:pt x="1421939" y="684893"/>
                  </a:lnTo>
                  <a:lnTo>
                    <a:pt x="1413766" y="685347"/>
                  </a:lnTo>
                  <a:lnTo>
                    <a:pt x="1405366" y="686254"/>
                  </a:lnTo>
                  <a:lnTo>
                    <a:pt x="1397419" y="687161"/>
                  </a:lnTo>
                  <a:lnTo>
                    <a:pt x="1389246" y="688522"/>
                  </a:lnTo>
                  <a:lnTo>
                    <a:pt x="1381300" y="690109"/>
                  </a:lnTo>
                  <a:lnTo>
                    <a:pt x="1373353" y="691924"/>
                  </a:lnTo>
                  <a:lnTo>
                    <a:pt x="1365634" y="693965"/>
                  </a:lnTo>
                  <a:lnTo>
                    <a:pt x="1357915" y="696459"/>
                  </a:lnTo>
                  <a:lnTo>
                    <a:pt x="1350423" y="699181"/>
                  </a:lnTo>
                  <a:lnTo>
                    <a:pt x="1342930" y="701902"/>
                  </a:lnTo>
                  <a:lnTo>
                    <a:pt x="1335665" y="705077"/>
                  </a:lnTo>
                  <a:lnTo>
                    <a:pt x="1328400" y="708479"/>
                  </a:lnTo>
                  <a:lnTo>
                    <a:pt x="1321589" y="711881"/>
                  </a:lnTo>
                  <a:lnTo>
                    <a:pt x="1314551" y="715963"/>
                  </a:lnTo>
                  <a:lnTo>
                    <a:pt x="1307967" y="720045"/>
                  </a:lnTo>
                  <a:lnTo>
                    <a:pt x="1301383" y="724354"/>
                  </a:lnTo>
                  <a:lnTo>
                    <a:pt x="1295026" y="728663"/>
                  </a:lnTo>
                  <a:lnTo>
                    <a:pt x="1288442" y="733425"/>
                  </a:lnTo>
                  <a:lnTo>
                    <a:pt x="1282539" y="738188"/>
                  </a:lnTo>
                  <a:lnTo>
                    <a:pt x="1276636" y="743404"/>
                  </a:lnTo>
                  <a:lnTo>
                    <a:pt x="1270960" y="748847"/>
                  </a:lnTo>
                  <a:lnTo>
                    <a:pt x="1265284" y="754290"/>
                  </a:lnTo>
                  <a:lnTo>
                    <a:pt x="1259835" y="759959"/>
                  </a:lnTo>
                  <a:lnTo>
                    <a:pt x="1254613" y="765856"/>
                  </a:lnTo>
                  <a:lnTo>
                    <a:pt x="1249845" y="771752"/>
                  </a:lnTo>
                  <a:lnTo>
                    <a:pt x="1244850" y="778102"/>
                  </a:lnTo>
                  <a:lnTo>
                    <a:pt x="1240310" y="784452"/>
                  </a:lnTo>
                  <a:lnTo>
                    <a:pt x="1235769" y="790802"/>
                  </a:lnTo>
                  <a:lnTo>
                    <a:pt x="1231682" y="797606"/>
                  </a:lnTo>
                  <a:lnTo>
                    <a:pt x="1227823" y="804410"/>
                  </a:lnTo>
                  <a:lnTo>
                    <a:pt x="1223963" y="811213"/>
                  </a:lnTo>
                  <a:lnTo>
                    <a:pt x="1223963" y="634774"/>
                  </a:lnTo>
                  <a:lnTo>
                    <a:pt x="1224190" y="631372"/>
                  </a:lnTo>
                  <a:lnTo>
                    <a:pt x="1224644" y="627290"/>
                  </a:lnTo>
                  <a:lnTo>
                    <a:pt x="1225325" y="623888"/>
                  </a:lnTo>
                  <a:lnTo>
                    <a:pt x="1226233" y="620486"/>
                  </a:lnTo>
                  <a:lnTo>
                    <a:pt x="1227596" y="617084"/>
                  </a:lnTo>
                  <a:lnTo>
                    <a:pt x="1228731" y="613683"/>
                  </a:lnTo>
                  <a:lnTo>
                    <a:pt x="1230547" y="610734"/>
                  </a:lnTo>
                  <a:lnTo>
                    <a:pt x="1232363" y="607559"/>
                  </a:lnTo>
                  <a:lnTo>
                    <a:pt x="1234634" y="604611"/>
                  </a:lnTo>
                  <a:lnTo>
                    <a:pt x="1236904" y="601890"/>
                  </a:lnTo>
                  <a:lnTo>
                    <a:pt x="1239402" y="599622"/>
                  </a:lnTo>
                  <a:lnTo>
                    <a:pt x="1241899" y="597127"/>
                  </a:lnTo>
                  <a:lnTo>
                    <a:pt x="1244850" y="594859"/>
                  </a:lnTo>
                  <a:lnTo>
                    <a:pt x="1247802" y="593045"/>
                  </a:lnTo>
                  <a:lnTo>
                    <a:pt x="1250753" y="591231"/>
                  </a:lnTo>
                  <a:lnTo>
                    <a:pt x="1254159" y="589643"/>
                  </a:lnTo>
                  <a:lnTo>
                    <a:pt x="1258473" y="588283"/>
                  </a:lnTo>
                  <a:lnTo>
                    <a:pt x="1263240" y="586922"/>
                  </a:lnTo>
                  <a:lnTo>
                    <a:pt x="1268008" y="586241"/>
                  </a:lnTo>
                  <a:lnTo>
                    <a:pt x="1273230" y="585788"/>
                  </a:lnTo>
                  <a:close/>
                  <a:moveTo>
                    <a:pt x="661842" y="585788"/>
                  </a:moveTo>
                  <a:lnTo>
                    <a:pt x="973283" y="585788"/>
                  </a:lnTo>
                  <a:lnTo>
                    <a:pt x="978280" y="586240"/>
                  </a:lnTo>
                  <a:lnTo>
                    <a:pt x="983051" y="586919"/>
                  </a:lnTo>
                  <a:lnTo>
                    <a:pt x="988048" y="588276"/>
                  </a:lnTo>
                  <a:lnTo>
                    <a:pt x="992364" y="589633"/>
                  </a:lnTo>
                  <a:lnTo>
                    <a:pt x="995772" y="591216"/>
                  </a:lnTo>
                  <a:lnTo>
                    <a:pt x="998725" y="593025"/>
                  </a:lnTo>
                  <a:lnTo>
                    <a:pt x="1001678" y="594834"/>
                  </a:lnTo>
                  <a:lnTo>
                    <a:pt x="1004404" y="597096"/>
                  </a:lnTo>
                  <a:lnTo>
                    <a:pt x="1007130" y="599583"/>
                  </a:lnTo>
                  <a:lnTo>
                    <a:pt x="1009629" y="601845"/>
                  </a:lnTo>
                  <a:lnTo>
                    <a:pt x="1011901" y="604559"/>
                  </a:lnTo>
                  <a:lnTo>
                    <a:pt x="1013945" y="607499"/>
                  </a:lnTo>
                  <a:lnTo>
                    <a:pt x="1015762" y="610665"/>
                  </a:lnTo>
                  <a:lnTo>
                    <a:pt x="1017580" y="613605"/>
                  </a:lnTo>
                  <a:lnTo>
                    <a:pt x="1018943" y="616998"/>
                  </a:lnTo>
                  <a:lnTo>
                    <a:pt x="1020306" y="620390"/>
                  </a:lnTo>
                  <a:lnTo>
                    <a:pt x="1020987" y="623782"/>
                  </a:lnTo>
                  <a:lnTo>
                    <a:pt x="1021896" y="627175"/>
                  </a:lnTo>
                  <a:lnTo>
                    <a:pt x="1022350" y="631246"/>
                  </a:lnTo>
                  <a:lnTo>
                    <a:pt x="1022350" y="634638"/>
                  </a:lnTo>
                  <a:lnTo>
                    <a:pt x="1022350" y="944926"/>
                  </a:lnTo>
                  <a:lnTo>
                    <a:pt x="1022350" y="949223"/>
                  </a:lnTo>
                  <a:lnTo>
                    <a:pt x="1021441" y="953294"/>
                  </a:lnTo>
                  <a:lnTo>
                    <a:pt x="1020760" y="957817"/>
                  </a:lnTo>
                  <a:lnTo>
                    <a:pt x="1019397" y="961662"/>
                  </a:lnTo>
                  <a:lnTo>
                    <a:pt x="1017807" y="965506"/>
                  </a:lnTo>
                  <a:lnTo>
                    <a:pt x="1015762" y="969125"/>
                  </a:lnTo>
                  <a:lnTo>
                    <a:pt x="1013718" y="972743"/>
                  </a:lnTo>
                  <a:lnTo>
                    <a:pt x="1011219" y="975910"/>
                  </a:lnTo>
                  <a:lnTo>
                    <a:pt x="1008266" y="979076"/>
                  </a:lnTo>
                  <a:lnTo>
                    <a:pt x="1005540" y="981564"/>
                  </a:lnTo>
                  <a:lnTo>
                    <a:pt x="1002133" y="984278"/>
                  </a:lnTo>
                  <a:lnTo>
                    <a:pt x="998725" y="986539"/>
                  </a:lnTo>
                  <a:lnTo>
                    <a:pt x="995090" y="988575"/>
                  </a:lnTo>
                  <a:lnTo>
                    <a:pt x="991229" y="990384"/>
                  </a:lnTo>
                  <a:lnTo>
                    <a:pt x="987367" y="991741"/>
                  </a:lnTo>
                  <a:lnTo>
                    <a:pt x="983278" y="992645"/>
                  </a:lnTo>
                  <a:lnTo>
                    <a:pt x="978280" y="993550"/>
                  </a:lnTo>
                  <a:lnTo>
                    <a:pt x="973283" y="993776"/>
                  </a:lnTo>
                  <a:lnTo>
                    <a:pt x="661842" y="993776"/>
                  </a:lnTo>
                  <a:lnTo>
                    <a:pt x="656844" y="993550"/>
                  </a:lnTo>
                  <a:lnTo>
                    <a:pt x="652074" y="992645"/>
                  </a:lnTo>
                  <a:lnTo>
                    <a:pt x="647985" y="991741"/>
                  </a:lnTo>
                  <a:lnTo>
                    <a:pt x="643896" y="990384"/>
                  </a:lnTo>
                  <a:lnTo>
                    <a:pt x="640034" y="988575"/>
                  </a:lnTo>
                  <a:lnTo>
                    <a:pt x="636400" y="986539"/>
                  </a:lnTo>
                  <a:lnTo>
                    <a:pt x="632992" y="984278"/>
                  </a:lnTo>
                  <a:lnTo>
                    <a:pt x="629585" y="981564"/>
                  </a:lnTo>
                  <a:lnTo>
                    <a:pt x="626859" y="979076"/>
                  </a:lnTo>
                  <a:lnTo>
                    <a:pt x="623906" y="975910"/>
                  </a:lnTo>
                  <a:lnTo>
                    <a:pt x="621407" y="972743"/>
                  </a:lnTo>
                  <a:lnTo>
                    <a:pt x="619362" y="969125"/>
                  </a:lnTo>
                  <a:lnTo>
                    <a:pt x="617318" y="965506"/>
                  </a:lnTo>
                  <a:lnTo>
                    <a:pt x="615728" y="961662"/>
                  </a:lnTo>
                  <a:lnTo>
                    <a:pt x="614365" y="957817"/>
                  </a:lnTo>
                  <a:lnTo>
                    <a:pt x="613683" y="953294"/>
                  </a:lnTo>
                  <a:lnTo>
                    <a:pt x="612775" y="949223"/>
                  </a:lnTo>
                  <a:lnTo>
                    <a:pt x="612775" y="944926"/>
                  </a:lnTo>
                  <a:lnTo>
                    <a:pt x="612775" y="634638"/>
                  </a:lnTo>
                  <a:lnTo>
                    <a:pt x="612775" y="631246"/>
                  </a:lnTo>
                  <a:lnTo>
                    <a:pt x="613229" y="627175"/>
                  </a:lnTo>
                  <a:lnTo>
                    <a:pt x="613911" y="623782"/>
                  </a:lnTo>
                  <a:lnTo>
                    <a:pt x="614819" y="620390"/>
                  </a:lnTo>
                  <a:lnTo>
                    <a:pt x="616182" y="616998"/>
                  </a:lnTo>
                  <a:lnTo>
                    <a:pt x="617545" y="613605"/>
                  </a:lnTo>
                  <a:lnTo>
                    <a:pt x="619362" y="610665"/>
                  </a:lnTo>
                  <a:lnTo>
                    <a:pt x="621180" y="607499"/>
                  </a:lnTo>
                  <a:lnTo>
                    <a:pt x="623224" y="604559"/>
                  </a:lnTo>
                  <a:lnTo>
                    <a:pt x="625496" y="601845"/>
                  </a:lnTo>
                  <a:lnTo>
                    <a:pt x="627995" y="599583"/>
                  </a:lnTo>
                  <a:lnTo>
                    <a:pt x="630721" y="597096"/>
                  </a:lnTo>
                  <a:lnTo>
                    <a:pt x="633447" y="594834"/>
                  </a:lnTo>
                  <a:lnTo>
                    <a:pt x="636400" y="593025"/>
                  </a:lnTo>
                  <a:lnTo>
                    <a:pt x="639353" y="591216"/>
                  </a:lnTo>
                  <a:lnTo>
                    <a:pt x="642760" y="589633"/>
                  </a:lnTo>
                  <a:lnTo>
                    <a:pt x="647076" y="588276"/>
                  </a:lnTo>
                  <a:lnTo>
                    <a:pt x="651847" y="586919"/>
                  </a:lnTo>
                  <a:lnTo>
                    <a:pt x="656844" y="586240"/>
                  </a:lnTo>
                  <a:lnTo>
                    <a:pt x="661842" y="585788"/>
                  </a:lnTo>
                  <a:close/>
                  <a:moveTo>
                    <a:pt x="49267" y="585788"/>
                  </a:moveTo>
                  <a:lnTo>
                    <a:pt x="360535" y="585788"/>
                  </a:lnTo>
                  <a:lnTo>
                    <a:pt x="365757" y="586240"/>
                  </a:lnTo>
                  <a:lnTo>
                    <a:pt x="370524" y="586919"/>
                  </a:lnTo>
                  <a:lnTo>
                    <a:pt x="375292" y="588276"/>
                  </a:lnTo>
                  <a:lnTo>
                    <a:pt x="379606" y="589633"/>
                  </a:lnTo>
                  <a:lnTo>
                    <a:pt x="383011" y="591216"/>
                  </a:lnTo>
                  <a:lnTo>
                    <a:pt x="386190" y="593025"/>
                  </a:lnTo>
                  <a:lnTo>
                    <a:pt x="388914" y="594834"/>
                  </a:lnTo>
                  <a:lnTo>
                    <a:pt x="391866" y="597096"/>
                  </a:lnTo>
                  <a:lnTo>
                    <a:pt x="394363" y="599583"/>
                  </a:lnTo>
                  <a:lnTo>
                    <a:pt x="396861" y="601845"/>
                  </a:lnTo>
                  <a:lnTo>
                    <a:pt x="399358" y="604559"/>
                  </a:lnTo>
                  <a:lnTo>
                    <a:pt x="401401" y="607499"/>
                  </a:lnTo>
                  <a:lnTo>
                    <a:pt x="403218" y="610665"/>
                  </a:lnTo>
                  <a:lnTo>
                    <a:pt x="404580" y="613605"/>
                  </a:lnTo>
                  <a:lnTo>
                    <a:pt x="406169" y="616998"/>
                  </a:lnTo>
                  <a:lnTo>
                    <a:pt x="407531" y="620390"/>
                  </a:lnTo>
                  <a:lnTo>
                    <a:pt x="408213" y="623782"/>
                  </a:lnTo>
                  <a:lnTo>
                    <a:pt x="409121" y="627175"/>
                  </a:lnTo>
                  <a:lnTo>
                    <a:pt x="409575" y="631246"/>
                  </a:lnTo>
                  <a:lnTo>
                    <a:pt x="409575" y="634638"/>
                  </a:lnTo>
                  <a:lnTo>
                    <a:pt x="409575" y="944926"/>
                  </a:lnTo>
                  <a:lnTo>
                    <a:pt x="409348" y="949223"/>
                  </a:lnTo>
                  <a:lnTo>
                    <a:pt x="408894" y="953294"/>
                  </a:lnTo>
                  <a:lnTo>
                    <a:pt x="407986" y="957817"/>
                  </a:lnTo>
                  <a:lnTo>
                    <a:pt x="406623" y="961662"/>
                  </a:lnTo>
                  <a:lnTo>
                    <a:pt x="405034" y="965506"/>
                  </a:lnTo>
                  <a:lnTo>
                    <a:pt x="403218" y="969125"/>
                  </a:lnTo>
                  <a:lnTo>
                    <a:pt x="400720" y="972743"/>
                  </a:lnTo>
                  <a:lnTo>
                    <a:pt x="398450" y="975910"/>
                  </a:lnTo>
                  <a:lnTo>
                    <a:pt x="395726" y="979076"/>
                  </a:lnTo>
                  <a:lnTo>
                    <a:pt x="392774" y="981564"/>
                  </a:lnTo>
                  <a:lnTo>
                    <a:pt x="389368" y="984278"/>
                  </a:lnTo>
                  <a:lnTo>
                    <a:pt x="386190" y="986539"/>
                  </a:lnTo>
                  <a:lnTo>
                    <a:pt x="382557" y="988575"/>
                  </a:lnTo>
                  <a:lnTo>
                    <a:pt x="378698" y="990384"/>
                  </a:lnTo>
                  <a:lnTo>
                    <a:pt x="374611" y="991741"/>
                  </a:lnTo>
                  <a:lnTo>
                    <a:pt x="370524" y="992645"/>
                  </a:lnTo>
                  <a:lnTo>
                    <a:pt x="365757" y="993550"/>
                  </a:lnTo>
                  <a:lnTo>
                    <a:pt x="360535" y="993776"/>
                  </a:lnTo>
                  <a:lnTo>
                    <a:pt x="49267" y="993776"/>
                  </a:lnTo>
                  <a:lnTo>
                    <a:pt x="44272" y="993550"/>
                  </a:lnTo>
                  <a:lnTo>
                    <a:pt x="39277" y="992645"/>
                  </a:lnTo>
                  <a:lnTo>
                    <a:pt x="35191" y="991741"/>
                  </a:lnTo>
                  <a:lnTo>
                    <a:pt x="31331" y="990384"/>
                  </a:lnTo>
                  <a:lnTo>
                    <a:pt x="27471" y="988575"/>
                  </a:lnTo>
                  <a:lnTo>
                    <a:pt x="23839" y="986539"/>
                  </a:lnTo>
                  <a:lnTo>
                    <a:pt x="20433" y="984278"/>
                  </a:lnTo>
                  <a:lnTo>
                    <a:pt x="17028" y="981564"/>
                  </a:lnTo>
                  <a:lnTo>
                    <a:pt x="14303" y="979076"/>
                  </a:lnTo>
                  <a:lnTo>
                    <a:pt x="11352" y="975910"/>
                  </a:lnTo>
                  <a:lnTo>
                    <a:pt x="8854" y="972743"/>
                  </a:lnTo>
                  <a:lnTo>
                    <a:pt x="6811" y="969125"/>
                  </a:lnTo>
                  <a:lnTo>
                    <a:pt x="4768" y="965506"/>
                  </a:lnTo>
                  <a:lnTo>
                    <a:pt x="3178" y="961662"/>
                  </a:lnTo>
                  <a:lnTo>
                    <a:pt x="1816" y="957817"/>
                  </a:lnTo>
                  <a:lnTo>
                    <a:pt x="908" y="953294"/>
                  </a:lnTo>
                  <a:lnTo>
                    <a:pt x="227" y="949223"/>
                  </a:lnTo>
                  <a:lnTo>
                    <a:pt x="0" y="944926"/>
                  </a:lnTo>
                  <a:lnTo>
                    <a:pt x="0" y="634638"/>
                  </a:lnTo>
                  <a:lnTo>
                    <a:pt x="227" y="631246"/>
                  </a:lnTo>
                  <a:lnTo>
                    <a:pt x="908" y="627175"/>
                  </a:lnTo>
                  <a:lnTo>
                    <a:pt x="1362" y="623782"/>
                  </a:lnTo>
                  <a:lnTo>
                    <a:pt x="2270" y="620390"/>
                  </a:lnTo>
                  <a:lnTo>
                    <a:pt x="3632" y="616998"/>
                  </a:lnTo>
                  <a:lnTo>
                    <a:pt x="4995" y="613605"/>
                  </a:lnTo>
                  <a:lnTo>
                    <a:pt x="6811" y="610665"/>
                  </a:lnTo>
                  <a:lnTo>
                    <a:pt x="8627" y="607499"/>
                  </a:lnTo>
                  <a:lnTo>
                    <a:pt x="10670" y="604559"/>
                  </a:lnTo>
                  <a:lnTo>
                    <a:pt x="12941" y="601845"/>
                  </a:lnTo>
                  <a:lnTo>
                    <a:pt x="15438" y="599583"/>
                  </a:lnTo>
                  <a:lnTo>
                    <a:pt x="18163" y="597096"/>
                  </a:lnTo>
                  <a:lnTo>
                    <a:pt x="20887" y="594834"/>
                  </a:lnTo>
                  <a:lnTo>
                    <a:pt x="23839" y="593025"/>
                  </a:lnTo>
                  <a:lnTo>
                    <a:pt x="27017" y="591216"/>
                  </a:lnTo>
                  <a:lnTo>
                    <a:pt x="30196" y="589633"/>
                  </a:lnTo>
                  <a:lnTo>
                    <a:pt x="34736" y="588276"/>
                  </a:lnTo>
                  <a:lnTo>
                    <a:pt x="39277" y="586919"/>
                  </a:lnTo>
                  <a:lnTo>
                    <a:pt x="44272" y="586240"/>
                  </a:lnTo>
                  <a:lnTo>
                    <a:pt x="49267" y="585788"/>
                  </a:lnTo>
                  <a:close/>
                  <a:moveTo>
                    <a:pt x="1273230" y="0"/>
                  </a:moveTo>
                  <a:lnTo>
                    <a:pt x="1584498" y="0"/>
                  </a:lnTo>
                  <a:lnTo>
                    <a:pt x="1589493" y="226"/>
                  </a:lnTo>
                  <a:lnTo>
                    <a:pt x="1594488" y="905"/>
                  </a:lnTo>
                  <a:lnTo>
                    <a:pt x="1599028" y="2263"/>
                  </a:lnTo>
                  <a:lnTo>
                    <a:pt x="1603569" y="3847"/>
                  </a:lnTo>
                  <a:lnTo>
                    <a:pt x="1607883" y="5883"/>
                  </a:lnTo>
                  <a:lnTo>
                    <a:pt x="1611969" y="8372"/>
                  </a:lnTo>
                  <a:lnTo>
                    <a:pt x="1615602" y="11314"/>
                  </a:lnTo>
                  <a:lnTo>
                    <a:pt x="1619235" y="14256"/>
                  </a:lnTo>
                  <a:lnTo>
                    <a:pt x="1622413" y="17650"/>
                  </a:lnTo>
                  <a:lnTo>
                    <a:pt x="1625138" y="21497"/>
                  </a:lnTo>
                  <a:lnTo>
                    <a:pt x="1627408" y="25796"/>
                  </a:lnTo>
                  <a:lnTo>
                    <a:pt x="1629678" y="29869"/>
                  </a:lnTo>
                  <a:lnTo>
                    <a:pt x="1631495" y="34395"/>
                  </a:lnTo>
                  <a:lnTo>
                    <a:pt x="1632403" y="39147"/>
                  </a:lnTo>
                  <a:lnTo>
                    <a:pt x="1633311" y="43899"/>
                  </a:lnTo>
                  <a:lnTo>
                    <a:pt x="1633538" y="48877"/>
                  </a:lnTo>
                  <a:lnTo>
                    <a:pt x="1633538" y="359111"/>
                  </a:lnTo>
                  <a:lnTo>
                    <a:pt x="1633311" y="364089"/>
                  </a:lnTo>
                  <a:lnTo>
                    <a:pt x="1632403" y="368841"/>
                  </a:lnTo>
                  <a:lnTo>
                    <a:pt x="1631495" y="373593"/>
                  </a:lnTo>
                  <a:lnTo>
                    <a:pt x="1629678" y="378119"/>
                  </a:lnTo>
                  <a:lnTo>
                    <a:pt x="1627408" y="382418"/>
                  </a:lnTo>
                  <a:lnTo>
                    <a:pt x="1625138" y="386491"/>
                  </a:lnTo>
                  <a:lnTo>
                    <a:pt x="1622413" y="390338"/>
                  </a:lnTo>
                  <a:lnTo>
                    <a:pt x="1619235" y="393732"/>
                  </a:lnTo>
                  <a:lnTo>
                    <a:pt x="1615602" y="396900"/>
                  </a:lnTo>
                  <a:lnTo>
                    <a:pt x="1611969" y="399615"/>
                  </a:lnTo>
                  <a:lnTo>
                    <a:pt x="1607883" y="402105"/>
                  </a:lnTo>
                  <a:lnTo>
                    <a:pt x="1603569" y="404141"/>
                  </a:lnTo>
                  <a:lnTo>
                    <a:pt x="1599028" y="405725"/>
                  </a:lnTo>
                  <a:lnTo>
                    <a:pt x="1594488" y="407083"/>
                  </a:lnTo>
                  <a:lnTo>
                    <a:pt x="1589493" y="407762"/>
                  </a:lnTo>
                  <a:lnTo>
                    <a:pt x="1584498" y="407988"/>
                  </a:lnTo>
                  <a:lnTo>
                    <a:pt x="1273230" y="407988"/>
                  </a:lnTo>
                  <a:lnTo>
                    <a:pt x="1268008" y="407762"/>
                  </a:lnTo>
                  <a:lnTo>
                    <a:pt x="1263240" y="407083"/>
                  </a:lnTo>
                  <a:lnTo>
                    <a:pt x="1258473" y="405725"/>
                  </a:lnTo>
                  <a:lnTo>
                    <a:pt x="1254159" y="404141"/>
                  </a:lnTo>
                  <a:lnTo>
                    <a:pt x="1249845" y="402105"/>
                  </a:lnTo>
                  <a:lnTo>
                    <a:pt x="1245532" y="399615"/>
                  </a:lnTo>
                  <a:lnTo>
                    <a:pt x="1241899" y="396900"/>
                  </a:lnTo>
                  <a:lnTo>
                    <a:pt x="1238493" y="393732"/>
                  </a:lnTo>
                  <a:lnTo>
                    <a:pt x="1235315" y="390338"/>
                  </a:lnTo>
                  <a:lnTo>
                    <a:pt x="1232363" y="386491"/>
                  </a:lnTo>
                  <a:lnTo>
                    <a:pt x="1229866" y="382418"/>
                  </a:lnTo>
                  <a:lnTo>
                    <a:pt x="1227823" y="378119"/>
                  </a:lnTo>
                  <a:lnTo>
                    <a:pt x="1226233" y="373593"/>
                  </a:lnTo>
                  <a:lnTo>
                    <a:pt x="1224871" y="368841"/>
                  </a:lnTo>
                  <a:lnTo>
                    <a:pt x="1224190" y="364089"/>
                  </a:lnTo>
                  <a:lnTo>
                    <a:pt x="1223963" y="359111"/>
                  </a:lnTo>
                  <a:lnTo>
                    <a:pt x="1223963" y="48877"/>
                  </a:lnTo>
                  <a:lnTo>
                    <a:pt x="1224190" y="43899"/>
                  </a:lnTo>
                  <a:lnTo>
                    <a:pt x="1224871" y="39147"/>
                  </a:lnTo>
                  <a:lnTo>
                    <a:pt x="1226233" y="34395"/>
                  </a:lnTo>
                  <a:lnTo>
                    <a:pt x="1227823" y="29869"/>
                  </a:lnTo>
                  <a:lnTo>
                    <a:pt x="1229866" y="25796"/>
                  </a:lnTo>
                  <a:lnTo>
                    <a:pt x="1232363" y="21497"/>
                  </a:lnTo>
                  <a:lnTo>
                    <a:pt x="1235315" y="17650"/>
                  </a:lnTo>
                  <a:lnTo>
                    <a:pt x="1238493" y="14256"/>
                  </a:lnTo>
                  <a:lnTo>
                    <a:pt x="1241899" y="11314"/>
                  </a:lnTo>
                  <a:lnTo>
                    <a:pt x="1245532" y="8372"/>
                  </a:lnTo>
                  <a:lnTo>
                    <a:pt x="1249845" y="5883"/>
                  </a:lnTo>
                  <a:lnTo>
                    <a:pt x="1254159" y="3847"/>
                  </a:lnTo>
                  <a:lnTo>
                    <a:pt x="1258473" y="2263"/>
                  </a:lnTo>
                  <a:lnTo>
                    <a:pt x="1263240" y="905"/>
                  </a:lnTo>
                  <a:lnTo>
                    <a:pt x="1268008" y="226"/>
                  </a:lnTo>
                  <a:lnTo>
                    <a:pt x="1273230" y="0"/>
                  </a:lnTo>
                  <a:close/>
                  <a:moveTo>
                    <a:pt x="661842" y="0"/>
                  </a:moveTo>
                  <a:lnTo>
                    <a:pt x="973283" y="0"/>
                  </a:lnTo>
                  <a:lnTo>
                    <a:pt x="978280" y="226"/>
                  </a:lnTo>
                  <a:lnTo>
                    <a:pt x="983278" y="905"/>
                  </a:lnTo>
                  <a:lnTo>
                    <a:pt x="988048" y="2263"/>
                  </a:lnTo>
                  <a:lnTo>
                    <a:pt x="992364" y="3847"/>
                  </a:lnTo>
                  <a:lnTo>
                    <a:pt x="996681" y="5883"/>
                  </a:lnTo>
                  <a:lnTo>
                    <a:pt x="1000769" y="8372"/>
                  </a:lnTo>
                  <a:lnTo>
                    <a:pt x="1004404" y="11314"/>
                  </a:lnTo>
                  <a:lnTo>
                    <a:pt x="1008039" y="14256"/>
                  </a:lnTo>
                  <a:lnTo>
                    <a:pt x="1011219" y="17650"/>
                  </a:lnTo>
                  <a:lnTo>
                    <a:pt x="1013945" y="21497"/>
                  </a:lnTo>
                  <a:lnTo>
                    <a:pt x="1016444" y="25796"/>
                  </a:lnTo>
                  <a:lnTo>
                    <a:pt x="1018488" y="29869"/>
                  </a:lnTo>
                  <a:lnTo>
                    <a:pt x="1020306" y="34395"/>
                  </a:lnTo>
                  <a:lnTo>
                    <a:pt x="1021214" y="39147"/>
                  </a:lnTo>
                  <a:lnTo>
                    <a:pt x="1022123" y="43899"/>
                  </a:lnTo>
                  <a:lnTo>
                    <a:pt x="1022350" y="48877"/>
                  </a:lnTo>
                  <a:lnTo>
                    <a:pt x="1022350" y="359111"/>
                  </a:lnTo>
                  <a:lnTo>
                    <a:pt x="1022123" y="364089"/>
                  </a:lnTo>
                  <a:lnTo>
                    <a:pt x="1021214" y="368841"/>
                  </a:lnTo>
                  <a:lnTo>
                    <a:pt x="1020306" y="373593"/>
                  </a:lnTo>
                  <a:lnTo>
                    <a:pt x="1018488" y="378119"/>
                  </a:lnTo>
                  <a:lnTo>
                    <a:pt x="1016444" y="382418"/>
                  </a:lnTo>
                  <a:lnTo>
                    <a:pt x="1013945" y="386491"/>
                  </a:lnTo>
                  <a:lnTo>
                    <a:pt x="1011219" y="390338"/>
                  </a:lnTo>
                  <a:lnTo>
                    <a:pt x="1008039" y="393732"/>
                  </a:lnTo>
                  <a:lnTo>
                    <a:pt x="1004404" y="396900"/>
                  </a:lnTo>
                  <a:lnTo>
                    <a:pt x="1000769" y="399615"/>
                  </a:lnTo>
                  <a:lnTo>
                    <a:pt x="996681" y="402105"/>
                  </a:lnTo>
                  <a:lnTo>
                    <a:pt x="992364" y="404141"/>
                  </a:lnTo>
                  <a:lnTo>
                    <a:pt x="988048" y="405725"/>
                  </a:lnTo>
                  <a:lnTo>
                    <a:pt x="983278" y="407083"/>
                  </a:lnTo>
                  <a:lnTo>
                    <a:pt x="978280" y="407762"/>
                  </a:lnTo>
                  <a:lnTo>
                    <a:pt x="973283" y="407988"/>
                  </a:lnTo>
                  <a:lnTo>
                    <a:pt x="661842" y="407988"/>
                  </a:lnTo>
                  <a:lnTo>
                    <a:pt x="656844" y="407762"/>
                  </a:lnTo>
                  <a:lnTo>
                    <a:pt x="651847" y="407083"/>
                  </a:lnTo>
                  <a:lnTo>
                    <a:pt x="647076" y="405725"/>
                  </a:lnTo>
                  <a:lnTo>
                    <a:pt x="642760" y="404141"/>
                  </a:lnTo>
                  <a:lnTo>
                    <a:pt x="638444" y="402105"/>
                  </a:lnTo>
                  <a:lnTo>
                    <a:pt x="634355" y="399615"/>
                  </a:lnTo>
                  <a:lnTo>
                    <a:pt x="630721" y="396900"/>
                  </a:lnTo>
                  <a:lnTo>
                    <a:pt x="627086" y="393732"/>
                  </a:lnTo>
                  <a:lnTo>
                    <a:pt x="623906" y="390338"/>
                  </a:lnTo>
                  <a:lnTo>
                    <a:pt x="621180" y="386491"/>
                  </a:lnTo>
                  <a:lnTo>
                    <a:pt x="618681" y="382418"/>
                  </a:lnTo>
                  <a:lnTo>
                    <a:pt x="616637" y="378119"/>
                  </a:lnTo>
                  <a:lnTo>
                    <a:pt x="614819" y="373593"/>
                  </a:lnTo>
                  <a:lnTo>
                    <a:pt x="613683" y="368841"/>
                  </a:lnTo>
                  <a:lnTo>
                    <a:pt x="613002" y="364089"/>
                  </a:lnTo>
                  <a:lnTo>
                    <a:pt x="612775" y="359111"/>
                  </a:lnTo>
                  <a:lnTo>
                    <a:pt x="612775" y="48877"/>
                  </a:lnTo>
                  <a:lnTo>
                    <a:pt x="613002" y="43899"/>
                  </a:lnTo>
                  <a:lnTo>
                    <a:pt x="613683" y="39147"/>
                  </a:lnTo>
                  <a:lnTo>
                    <a:pt x="614819" y="34395"/>
                  </a:lnTo>
                  <a:lnTo>
                    <a:pt x="616637" y="29869"/>
                  </a:lnTo>
                  <a:lnTo>
                    <a:pt x="618681" y="25796"/>
                  </a:lnTo>
                  <a:lnTo>
                    <a:pt x="621180" y="21497"/>
                  </a:lnTo>
                  <a:lnTo>
                    <a:pt x="623906" y="17650"/>
                  </a:lnTo>
                  <a:lnTo>
                    <a:pt x="627086" y="14256"/>
                  </a:lnTo>
                  <a:lnTo>
                    <a:pt x="630721" y="11314"/>
                  </a:lnTo>
                  <a:lnTo>
                    <a:pt x="634355" y="8372"/>
                  </a:lnTo>
                  <a:lnTo>
                    <a:pt x="638444" y="5883"/>
                  </a:lnTo>
                  <a:lnTo>
                    <a:pt x="642760" y="3847"/>
                  </a:lnTo>
                  <a:lnTo>
                    <a:pt x="647076" y="2263"/>
                  </a:lnTo>
                  <a:lnTo>
                    <a:pt x="651847" y="905"/>
                  </a:lnTo>
                  <a:lnTo>
                    <a:pt x="656844" y="226"/>
                  </a:lnTo>
                  <a:lnTo>
                    <a:pt x="661842" y="0"/>
                  </a:lnTo>
                  <a:close/>
                  <a:moveTo>
                    <a:pt x="49267" y="0"/>
                  </a:moveTo>
                  <a:lnTo>
                    <a:pt x="360535" y="0"/>
                  </a:lnTo>
                  <a:lnTo>
                    <a:pt x="365757" y="226"/>
                  </a:lnTo>
                  <a:lnTo>
                    <a:pt x="370524" y="905"/>
                  </a:lnTo>
                  <a:lnTo>
                    <a:pt x="375292" y="2263"/>
                  </a:lnTo>
                  <a:lnTo>
                    <a:pt x="379606" y="3847"/>
                  </a:lnTo>
                  <a:lnTo>
                    <a:pt x="383920" y="5883"/>
                  </a:lnTo>
                  <a:lnTo>
                    <a:pt x="388233" y="8372"/>
                  </a:lnTo>
                  <a:lnTo>
                    <a:pt x="391866" y="11314"/>
                  </a:lnTo>
                  <a:lnTo>
                    <a:pt x="395271" y="14256"/>
                  </a:lnTo>
                  <a:lnTo>
                    <a:pt x="398450" y="17650"/>
                  </a:lnTo>
                  <a:lnTo>
                    <a:pt x="401401" y="21497"/>
                  </a:lnTo>
                  <a:lnTo>
                    <a:pt x="403672" y="25796"/>
                  </a:lnTo>
                  <a:lnTo>
                    <a:pt x="405715" y="29869"/>
                  </a:lnTo>
                  <a:lnTo>
                    <a:pt x="407531" y="34395"/>
                  </a:lnTo>
                  <a:lnTo>
                    <a:pt x="408440" y="39147"/>
                  </a:lnTo>
                  <a:lnTo>
                    <a:pt x="409348" y="43899"/>
                  </a:lnTo>
                  <a:lnTo>
                    <a:pt x="409575" y="48877"/>
                  </a:lnTo>
                  <a:lnTo>
                    <a:pt x="409575" y="359111"/>
                  </a:lnTo>
                  <a:lnTo>
                    <a:pt x="409348" y="364089"/>
                  </a:lnTo>
                  <a:lnTo>
                    <a:pt x="408440" y="368841"/>
                  </a:lnTo>
                  <a:lnTo>
                    <a:pt x="407531" y="373593"/>
                  </a:lnTo>
                  <a:lnTo>
                    <a:pt x="405715" y="378119"/>
                  </a:lnTo>
                  <a:lnTo>
                    <a:pt x="403672" y="382418"/>
                  </a:lnTo>
                  <a:lnTo>
                    <a:pt x="401401" y="386491"/>
                  </a:lnTo>
                  <a:lnTo>
                    <a:pt x="398450" y="390338"/>
                  </a:lnTo>
                  <a:lnTo>
                    <a:pt x="395271" y="393732"/>
                  </a:lnTo>
                  <a:lnTo>
                    <a:pt x="391866" y="396900"/>
                  </a:lnTo>
                  <a:lnTo>
                    <a:pt x="388233" y="399615"/>
                  </a:lnTo>
                  <a:lnTo>
                    <a:pt x="383920" y="402105"/>
                  </a:lnTo>
                  <a:lnTo>
                    <a:pt x="379606" y="404141"/>
                  </a:lnTo>
                  <a:lnTo>
                    <a:pt x="375292" y="405725"/>
                  </a:lnTo>
                  <a:lnTo>
                    <a:pt x="370524" y="407083"/>
                  </a:lnTo>
                  <a:lnTo>
                    <a:pt x="365757" y="407762"/>
                  </a:lnTo>
                  <a:lnTo>
                    <a:pt x="360535" y="407988"/>
                  </a:lnTo>
                  <a:lnTo>
                    <a:pt x="49267" y="407988"/>
                  </a:lnTo>
                  <a:lnTo>
                    <a:pt x="44272" y="407762"/>
                  </a:lnTo>
                  <a:lnTo>
                    <a:pt x="39277" y="407083"/>
                  </a:lnTo>
                  <a:lnTo>
                    <a:pt x="35191" y="405951"/>
                  </a:lnTo>
                  <a:lnTo>
                    <a:pt x="31331" y="404594"/>
                  </a:lnTo>
                  <a:lnTo>
                    <a:pt x="27471" y="402783"/>
                  </a:lnTo>
                  <a:lnTo>
                    <a:pt x="23839" y="400747"/>
                  </a:lnTo>
                  <a:lnTo>
                    <a:pt x="20433" y="398710"/>
                  </a:lnTo>
                  <a:lnTo>
                    <a:pt x="17028" y="396221"/>
                  </a:lnTo>
                  <a:lnTo>
                    <a:pt x="14303" y="393279"/>
                  </a:lnTo>
                  <a:lnTo>
                    <a:pt x="11352" y="390338"/>
                  </a:lnTo>
                  <a:lnTo>
                    <a:pt x="8854" y="386944"/>
                  </a:lnTo>
                  <a:lnTo>
                    <a:pt x="6811" y="383323"/>
                  </a:lnTo>
                  <a:lnTo>
                    <a:pt x="4768" y="379703"/>
                  </a:lnTo>
                  <a:lnTo>
                    <a:pt x="3178" y="375856"/>
                  </a:lnTo>
                  <a:lnTo>
                    <a:pt x="1816" y="371783"/>
                  </a:lnTo>
                  <a:lnTo>
                    <a:pt x="908" y="367710"/>
                  </a:lnTo>
                  <a:lnTo>
                    <a:pt x="227" y="363636"/>
                  </a:lnTo>
                  <a:lnTo>
                    <a:pt x="0" y="359111"/>
                  </a:lnTo>
                  <a:lnTo>
                    <a:pt x="0" y="48877"/>
                  </a:lnTo>
                  <a:lnTo>
                    <a:pt x="227" y="44578"/>
                  </a:lnTo>
                  <a:lnTo>
                    <a:pt x="908" y="40278"/>
                  </a:lnTo>
                  <a:lnTo>
                    <a:pt x="1816" y="36205"/>
                  </a:lnTo>
                  <a:lnTo>
                    <a:pt x="3178" y="32132"/>
                  </a:lnTo>
                  <a:lnTo>
                    <a:pt x="4768" y="28285"/>
                  </a:lnTo>
                  <a:lnTo>
                    <a:pt x="6811" y="24665"/>
                  </a:lnTo>
                  <a:lnTo>
                    <a:pt x="8854" y="21044"/>
                  </a:lnTo>
                  <a:lnTo>
                    <a:pt x="11352" y="17650"/>
                  </a:lnTo>
                  <a:lnTo>
                    <a:pt x="14303" y="14708"/>
                  </a:lnTo>
                  <a:lnTo>
                    <a:pt x="17028" y="11993"/>
                  </a:lnTo>
                  <a:lnTo>
                    <a:pt x="20433" y="9504"/>
                  </a:lnTo>
                  <a:lnTo>
                    <a:pt x="23839" y="7241"/>
                  </a:lnTo>
                  <a:lnTo>
                    <a:pt x="27471" y="5204"/>
                  </a:lnTo>
                  <a:lnTo>
                    <a:pt x="31331" y="3394"/>
                  </a:lnTo>
                  <a:lnTo>
                    <a:pt x="35191" y="2036"/>
                  </a:lnTo>
                  <a:lnTo>
                    <a:pt x="39277" y="905"/>
                  </a:lnTo>
                  <a:lnTo>
                    <a:pt x="44272" y="226"/>
                  </a:lnTo>
                  <a:lnTo>
                    <a:pt x="49267" y="0"/>
                  </a:lnTo>
                  <a:close/>
                </a:path>
              </a:pathLst>
            </a:custGeom>
            <a:solidFill>
              <a:srgbClr val="26849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KSO_Shape">
              <a:extLst>
                <a:ext uri="{FF2B5EF4-FFF2-40B4-BE49-F238E27FC236}">
                  <a16:creationId xmlns:a16="http://schemas.microsoft.com/office/drawing/2014/main" id="{2D945B41-C078-4FB3-A21D-3973B87A1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580" y="3390776"/>
              <a:ext cx="528213" cy="520452"/>
            </a:xfrm>
            <a:custGeom>
              <a:avLst/>
              <a:gdLst>
                <a:gd name="T0" fmla="*/ 1087103 w 2087563"/>
                <a:gd name="T1" fmla="*/ 1121484 h 2301875"/>
                <a:gd name="T2" fmla="*/ 1274364 w 2087563"/>
                <a:gd name="T3" fmla="*/ 983302 h 2301875"/>
                <a:gd name="T4" fmla="*/ 987564 w 2087563"/>
                <a:gd name="T5" fmla="*/ 1138298 h 2301875"/>
                <a:gd name="T6" fmla="*/ 625386 w 2087563"/>
                <a:gd name="T7" fmla="*/ 988031 h 2301875"/>
                <a:gd name="T8" fmla="*/ 753028 w 2087563"/>
                <a:gd name="T9" fmla="*/ 1156424 h 2301875"/>
                <a:gd name="T10" fmla="*/ 488289 w 2087563"/>
                <a:gd name="T11" fmla="*/ 1030589 h 2301875"/>
                <a:gd name="T12" fmla="*/ 606476 w 2087563"/>
                <a:gd name="T13" fmla="*/ 1085757 h 2301875"/>
                <a:gd name="T14" fmla="*/ 1663953 w 2087563"/>
                <a:gd name="T15" fmla="*/ 838990 h 2301875"/>
                <a:gd name="T16" fmla="*/ 1726412 w 2087563"/>
                <a:gd name="T17" fmla="*/ 901587 h 2301875"/>
                <a:gd name="T18" fmla="*/ 958788 w 2087563"/>
                <a:gd name="T19" fmla="*/ 1531252 h 2301875"/>
                <a:gd name="T20" fmla="*/ 1298905 w 2087563"/>
                <a:gd name="T21" fmla="*/ 1204321 h 2301875"/>
                <a:gd name="T22" fmla="*/ 1396005 w 2087563"/>
                <a:gd name="T23" fmla="*/ 1204321 h 2301875"/>
                <a:gd name="T24" fmla="*/ 1416213 w 2087563"/>
                <a:gd name="T25" fmla="*/ 1291116 h 2301875"/>
                <a:gd name="T26" fmla="*/ 1201541 w 2087563"/>
                <a:gd name="T27" fmla="*/ 1560710 h 2301875"/>
                <a:gd name="T28" fmla="*/ 1578661 w 2087563"/>
                <a:gd name="T29" fmla="*/ 905269 h 2301875"/>
                <a:gd name="T30" fmla="*/ 1637709 w 2087563"/>
                <a:gd name="T31" fmla="*/ 839515 h 2301875"/>
                <a:gd name="T32" fmla="*/ 127282 w 2087563"/>
                <a:gd name="T33" fmla="*/ 860031 h 2301875"/>
                <a:gd name="T34" fmla="*/ 510700 w 2087563"/>
                <a:gd name="T35" fmla="*/ 1603056 h 2301875"/>
                <a:gd name="T36" fmla="*/ 518574 w 2087563"/>
                <a:gd name="T37" fmla="*/ 1539142 h 2301875"/>
                <a:gd name="T38" fmla="*/ 307838 w 2087563"/>
                <a:gd name="T39" fmla="*/ 1241407 h 2301875"/>
                <a:gd name="T40" fmla="*/ 373446 w 2087563"/>
                <a:gd name="T41" fmla="*/ 1186699 h 2301875"/>
                <a:gd name="T42" fmla="*/ 725899 w 2087563"/>
                <a:gd name="T43" fmla="*/ 1463657 h 2301875"/>
                <a:gd name="T44" fmla="*/ 804367 w 2087563"/>
                <a:gd name="T45" fmla="*/ 1859235 h 2301875"/>
                <a:gd name="T46" fmla="*/ 17058 w 2087563"/>
                <a:gd name="T47" fmla="*/ 865291 h 2301875"/>
                <a:gd name="T48" fmla="*/ 1221311 w 2087563"/>
                <a:gd name="T49" fmla="*/ 720072 h 2301875"/>
                <a:gd name="T50" fmla="*/ 1341073 w 2087563"/>
                <a:gd name="T51" fmla="*/ 882686 h 2301875"/>
                <a:gd name="T52" fmla="*/ 889337 w 2087563"/>
                <a:gd name="T53" fmla="*/ 672785 h 2301875"/>
                <a:gd name="T54" fmla="*/ 1161167 w 2087563"/>
                <a:gd name="T55" fmla="*/ 704573 h 2301875"/>
                <a:gd name="T56" fmla="*/ 579950 w 2087563"/>
                <a:gd name="T57" fmla="*/ 854314 h 2301875"/>
                <a:gd name="T58" fmla="*/ 341475 w 2087563"/>
                <a:gd name="T59" fmla="*/ 796782 h 2301875"/>
                <a:gd name="T60" fmla="*/ 507987 w 2087563"/>
                <a:gd name="T61" fmla="*/ 810967 h 2301875"/>
                <a:gd name="T62" fmla="*/ 1206603 w 2087563"/>
                <a:gd name="T63" fmla="*/ 438979 h 2301875"/>
                <a:gd name="T64" fmla="*/ 1393863 w 2087563"/>
                <a:gd name="T65" fmla="*/ 546162 h 2301875"/>
                <a:gd name="T66" fmla="*/ 1163268 w 2087563"/>
                <a:gd name="T67" fmla="*/ 611575 h 2301875"/>
                <a:gd name="T68" fmla="*/ 1125185 w 2087563"/>
                <a:gd name="T69" fmla="*/ 367260 h 2301875"/>
                <a:gd name="T70" fmla="*/ 556050 w 2087563"/>
                <a:gd name="T71" fmla="*/ 579000 h 2301875"/>
                <a:gd name="T72" fmla="*/ 330182 w 2087563"/>
                <a:gd name="T73" fmla="*/ 514375 h 2301875"/>
                <a:gd name="T74" fmla="*/ 506149 w 2087563"/>
                <a:gd name="T75" fmla="*/ 468927 h 2301875"/>
                <a:gd name="T76" fmla="*/ 1124660 w 2087563"/>
                <a:gd name="T77" fmla="*/ 205172 h 2301875"/>
                <a:gd name="T78" fmla="*/ 1221836 w 2087563"/>
                <a:gd name="T79" fmla="*/ 231967 h 2301875"/>
                <a:gd name="T80" fmla="*/ 562878 w 2087563"/>
                <a:gd name="T81" fmla="*/ 180215 h 2301875"/>
                <a:gd name="T82" fmla="*/ 566555 w 2087563"/>
                <a:gd name="T83" fmla="*/ 259026 h 2301875"/>
                <a:gd name="T84" fmla="*/ 1095770 w 2087563"/>
                <a:gd name="T85" fmla="*/ 287924 h 2301875"/>
                <a:gd name="T86" fmla="*/ 971542 w 2087563"/>
                <a:gd name="T87" fmla="*/ 117691 h 2301875"/>
                <a:gd name="T88" fmla="*/ 764321 w 2087563"/>
                <a:gd name="T89" fmla="*/ 105607 h 2301875"/>
                <a:gd name="T90" fmla="*/ 647711 w 2087563"/>
                <a:gd name="T91" fmla="*/ 236959 h 2301875"/>
                <a:gd name="T92" fmla="*/ 986775 w 2087563"/>
                <a:gd name="T93" fmla="*/ 12872 h 2301875"/>
                <a:gd name="T94" fmla="*/ 1213432 w 2087563"/>
                <a:gd name="T95" fmla="*/ 108497 h 2301875"/>
                <a:gd name="T96" fmla="*/ 1385197 w 2087563"/>
                <a:gd name="T97" fmla="*/ 280043 h 2301875"/>
                <a:gd name="T98" fmla="*/ 1480534 w 2087563"/>
                <a:gd name="T99" fmla="*/ 506757 h 2301875"/>
                <a:gd name="T100" fmla="*/ 1480534 w 2087563"/>
                <a:gd name="T101" fmla="*/ 762367 h 2301875"/>
                <a:gd name="T102" fmla="*/ 1385197 w 2087563"/>
                <a:gd name="T103" fmla="*/ 989081 h 2301875"/>
                <a:gd name="T104" fmla="*/ 1213432 w 2087563"/>
                <a:gd name="T105" fmla="*/ 1160628 h 2301875"/>
                <a:gd name="T106" fmla="*/ 986775 w 2087563"/>
                <a:gd name="T107" fmla="*/ 1256514 h 2301875"/>
                <a:gd name="T108" fmla="*/ 731492 w 2087563"/>
                <a:gd name="T109" fmla="*/ 1256514 h 2301875"/>
                <a:gd name="T110" fmla="*/ 504573 w 2087563"/>
                <a:gd name="T111" fmla="*/ 1160628 h 2301875"/>
                <a:gd name="T112" fmla="*/ 333070 w 2087563"/>
                <a:gd name="T113" fmla="*/ 989081 h 2301875"/>
                <a:gd name="T114" fmla="*/ 237470 w 2087563"/>
                <a:gd name="T115" fmla="*/ 762367 h 2301875"/>
                <a:gd name="T116" fmla="*/ 237470 w 2087563"/>
                <a:gd name="T117" fmla="*/ 506757 h 2301875"/>
                <a:gd name="T118" fmla="*/ 333070 w 2087563"/>
                <a:gd name="T119" fmla="*/ 280043 h 2301875"/>
                <a:gd name="T120" fmla="*/ 504573 w 2087563"/>
                <a:gd name="T121" fmla="*/ 108497 h 2301875"/>
                <a:gd name="T122" fmla="*/ 731492 w 2087563"/>
                <a:gd name="T123" fmla="*/ 12872 h 23018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87563" h="2301875">
                  <a:moveTo>
                    <a:pt x="1411686" y="1172602"/>
                  </a:moveTo>
                  <a:lnTo>
                    <a:pt x="1405972" y="1186570"/>
                  </a:lnTo>
                  <a:lnTo>
                    <a:pt x="1400576" y="1200219"/>
                  </a:lnTo>
                  <a:lnTo>
                    <a:pt x="1394862" y="1213551"/>
                  </a:lnTo>
                  <a:lnTo>
                    <a:pt x="1389148" y="1226884"/>
                  </a:lnTo>
                  <a:lnTo>
                    <a:pt x="1383117" y="1239898"/>
                  </a:lnTo>
                  <a:lnTo>
                    <a:pt x="1377086" y="1252278"/>
                  </a:lnTo>
                  <a:lnTo>
                    <a:pt x="1370737" y="1264976"/>
                  </a:lnTo>
                  <a:lnTo>
                    <a:pt x="1364071" y="1277038"/>
                  </a:lnTo>
                  <a:lnTo>
                    <a:pt x="1357405" y="1288783"/>
                  </a:lnTo>
                  <a:lnTo>
                    <a:pt x="1350421" y="1300528"/>
                  </a:lnTo>
                  <a:lnTo>
                    <a:pt x="1343438" y="1311956"/>
                  </a:lnTo>
                  <a:lnTo>
                    <a:pt x="1336454" y="1323066"/>
                  </a:lnTo>
                  <a:lnTo>
                    <a:pt x="1329153" y="1334176"/>
                  </a:lnTo>
                  <a:lnTo>
                    <a:pt x="1321535" y="1344969"/>
                  </a:lnTo>
                  <a:lnTo>
                    <a:pt x="1313916" y="1355127"/>
                  </a:lnTo>
                  <a:lnTo>
                    <a:pt x="1306615" y="1365285"/>
                  </a:lnTo>
                  <a:lnTo>
                    <a:pt x="1324392" y="1356714"/>
                  </a:lnTo>
                  <a:lnTo>
                    <a:pt x="1341850" y="1347826"/>
                  </a:lnTo>
                  <a:lnTo>
                    <a:pt x="1359627" y="1338303"/>
                  </a:lnTo>
                  <a:lnTo>
                    <a:pt x="1376451" y="1328145"/>
                  </a:lnTo>
                  <a:lnTo>
                    <a:pt x="1393275" y="1317987"/>
                  </a:lnTo>
                  <a:lnTo>
                    <a:pt x="1409781" y="1306877"/>
                  </a:lnTo>
                  <a:lnTo>
                    <a:pt x="1425653" y="1295449"/>
                  </a:lnTo>
                  <a:lnTo>
                    <a:pt x="1441525" y="1283704"/>
                  </a:lnTo>
                  <a:lnTo>
                    <a:pt x="1456444" y="1271007"/>
                  </a:lnTo>
                  <a:lnTo>
                    <a:pt x="1471681" y="1258310"/>
                  </a:lnTo>
                  <a:lnTo>
                    <a:pt x="1485966" y="1245295"/>
                  </a:lnTo>
                  <a:lnTo>
                    <a:pt x="1500568" y="1231328"/>
                  </a:lnTo>
                  <a:lnTo>
                    <a:pt x="1514217" y="1217361"/>
                  </a:lnTo>
                  <a:lnTo>
                    <a:pt x="1527232" y="1203076"/>
                  </a:lnTo>
                  <a:lnTo>
                    <a:pt x="1540247" y="1188157"/>
                  </a:lnTo>
                  <a:lnTo>
                    <a:pt x="1552944" y="1172602"/>
                  </a:lnTo>
                  <a:lnTo>
                    <a:pt x="1411686" y="1172602"/>
                  </a:lnTo>
                  <a:close/>
                  <a:moveTo>
                    <a:pt x="1074888" y="1172602"/>
                  </a:moveTo>
                  <a:lnTo>
                    <a:pt x="1074888" y="1421153"/>
                  </a:lnTo>
                  <a:lnTo>
                    <a:pt x="1090760" y="1420201"/>
                  </a:lnTo>
                  <a:lnTo>
                    <a:pt x="1106632" y="1418614"/>
                  </a:lnTo>
                  <a:lnTo>
                    <a:pt x="1122503" y="1416709"/>
                  </a:lnTo>
                  <a:lnTo>
                    <a:pt x="1138058" y="1414487"/>
                  </a:lnTo>
                  <a:lnTo>
                    <a:pt x="1145041" y="1410361"/>
                  </a:lnTo>
                  <a:lnTo>
                    <a:pt x="1152342" y="1406551"/>
                  </a:lnTo>
                  <a:lnTo>
                    <a:pt x="1159326" y="1402107"/>
                  </a:lnTo>
                  <a:lnTo>
                    <a:pt x="1166309" y="1397346"/>
                  </a:lnTo>
                  <a:lnTo>
                    <a:pt x="1172975" y="1391949"/>
                  </a:lnTo>
                  <a:lnTo>
                    <a:pt x="1179959" y="1386871"/>
                  </a:lnTo>
                  <a:lnTo>
                    <a:pt x="1186625" y="1381474"/>
                  </a:lnTo>
                  <a:lnTo>
                    <a:pt x="1193609" y="1375443"/>
                  </a:lnTo>
                  <a:lnTo>
                    <a:pt x="1200275" y="1369729"/>
                  </a:lnTo>
                  <a:lnTo>
                    <a:pt x="1206623" y="1363380"/>
                  </a:lnTo>
                  <a:lnTo>
                    <a:pt x="1219956" y="1350048"/>
                  </a:lnTo>
                  <a:lnTo>
                    <a:pt x="1232336" y="1336081"/>
                  </a:lnTo>
                  <a:lnTo>
                    <a:pt x="1244716" y="1321162"/>
                  </a:lnTo>
                  <a:lnTo>
                    <a:pt x="1256778" y="1305290"/>
                  </a:lnTo>
                  <a:lnTo>
                    <a:pt x="1268206" y="1288783"/>
                  </a:lnTo>
                  <a:lnTo>
                    <a:pt x="1279633" y="1271007"/>
                  </a:lnTo>
                  <a:lnTo>
                    <a:pt x="1290426" y="1252913"/>
                  </a:lnTo>
                  <a:lnTo>
                    <a:pt x="1300901" y="1233867"/>
                  </a:lnTo>
                  <a:lnTo>
                    <a:pt x="1311059" y="1214504"/>
                  </a:lnTo>
                  <a:lnTo>
                    <a:pt x="1320582" y="1193871"/>
                  </a:lnTo>
                  <a:lnTo>
                    <a:pt x="1329788" y="1172602"/>
                  </a:lnTo>
                  <a:lnTo>
                    <a:pt x="1074888" y="1172602"/>
                  </a:lnTo>
                  <a:close/>
                  <a:moveTo>
                    <a:pt x="746661" y="1172602"/>
                  </a:moveTo>
                  <a:lnTo>
                    <a:pt x="755867" y="1193871"/>
                  </a:lnTo>
                  <a:lnTo>
                    <a:pt x="765390" y="1214504"/>
                  </a:lnTo>
                  <a:lnTo>
                    <a:pt x="775865" y="1233867"/>
                  </a:lnTo>
                  <a:lnTo>
                    <a:pt x="786023" y="1252913"/>
                  </a:lnTo>
                  <a:lnTo>
                    <a:pt x="797133" y="1271007"/>
                  </a:lnTo>
                  <a:lnTo>
                    <a:pt x="808243" y="1288783"/>
                  </a:lnTo>
                  <a:lnTo>
                    <a:pt x="819988" y="1305290"/>
                  </a:lnTo>
                  <a:lnTo>
                    <a:pt x="831734" y="1321162"/>
                  </a:lnTo>
                  <a:lnTo>
                    <a:pt x="843796" y="1336081"/>
                  </a:lnTo>
                  <a:lnTo>
                    <a:pt x="856811" y="1350048"/>
                  </a:lnTo>
                  <a:lnTo>
                    <a:pt x="869826" y="1363380"/>
                  </a:lnTo>
                  <a:lnTo>
                    <a:pt x="876492" y="1369729"/>
                  </a:lnTo>
                  <a:lnTo>
                    <a:pt x="882840" y="1375443"/>
                  </a:lnTo>
                  <a:lnTo>
                    <a:pt x="889507" y="1381474"/>
                  </a:lnTo>
                  <a:lnTo>
                    <a:pt x="896173" y="1386871"/>
                  </a:lnTo>
                  <a:lnTo>
                    <a:pt x="903156" y="1391949"/>
                  </a:lnTo>
                  <a:lnTo>
                    <a:pt x="910140" y="1397346"/>
                  </a:lnTo>
                  <a:lnTo>
                    <a:pt x="916806" y="1402107"/>
                  </a:lnTo>
                  <a:lnTo>
                    <a:pt x="924424" y="1406551"/>
                  </a:lnTo>
                  <a:lnTo>
                    <a:pt x="931408" y="1410361"/>
                  </a:lnTo>
                  <a:lnTo>
                    <a:pt x="938391" y="1414487"/>
                  </a:lnTo>
                  <a:lnTo>
                    <a:pt x="953628" y="1416709"/>
                  </a:lnTo>
                  <a:lnTo>
                    <a:pt x="969500" y="1418614"/>
                  </a:lnTo>
                  <a:lnTo>
                    <a:pt x="985372" y="1420201"/>
                  </a:lnTo>
                  <a:lnTo>
                    <a:pt x="1001243" y="1421153"/>
                  </a:lnTo>
                  <a:lnTo>
                    <a:pt x="1001243" y="1172602"/>
                  </a:lnTo>
                  <a:lnTo>
                    <a:pt x="746661" y="1172602"/>
                  </a:lnTo>
                  <a:close/>
                  <a:moveTo>
                    <a:pt x="523822" y="1172602"/>
                  </a:moveTo>
                  <a:lnTo>
                    <a:pt x="536202" y="1188157"/>
                  </a:lnTo>
                  <a:lnTo>
                    <a:pt x="548900" y="1203076"/>
                  </a:lnTo>
                  <a:lnTo>
                    <a:pt x="562232" y="1217361"/>
                  </a:lnTo>
                  <a:lnTo>
                    <a:pt x="576199" y="1231328"/>
                  </a:lnTo>
                  <a:lnTo>
                    <a:pt x="590166" y="1245295"/>
                  </a:lnTo>
                  <a:lnTo>
                    <a:pt x="604768" y="1258310"/>
                  </a:lnTo>
                  <a:lnTo>
                    <a:pt x="619687" y="1271007"/>
                  </a:lnTo>
                  <a:lnTo>
                    <a:pt x="634924" y="1283704"/>
                  </a:lnTo>
                  <a:lnTo>
                    <a:pt x="650796" y="1295449"/>
                  </a:lnTo>
                  <a:lnTo>
                    <a:pt x="666668" y="1306877"/>
                  </a:lnTo>
                  <a:lnTo>
                    <a:pt x="683174" y="1317987"/>
                  </a:lnTo>
                  <a:lnTo>
                    <a:pt x="699681" y="1328145"/>
                  </a:lnTo>
                  <a:lnTo>
                    <a:pt x="717140" y="1338303"/>
                  </a:lnTo>
                  <a:lnTo>
                    <a:pt x="734281" y="1347826"/>
                  </a:lnTo>
                  <a:lnTo>
                    <a:pt x="752058" y="1356714"/>
                  </a:lnTo>
                  <a:lnTo>
                    <a:pt x="770151" y="1365285"/>
                  </a:lnTo>
                  <a:lnTo>
                    <a:pt x="762533" y="1355127"/>
                  </a:lnTo>
                  <a:lnTo>
                    <a:pt x="754597" y="1344969"/>
                  </a:lnTo>
                  <a:lnTo>
                    <a:pt x="747296" y="1334176"/>
                  </a:lnTo>
                  <a:lnTo>
                    <a:pt x="739995" y="1323066"/>
                  </a:lnTo>
                  <a:lnTo>
                    <a:pt x="733011" y="1311956"/>
                  </a:lnTo>
                  <a:lnTo>
                    <a:pt x="726028" y="1300528"/>
                  </a:lnTo>
                  <a:lnTo>
                    <a:pt x="719362" y="1288783"/>
                  </a:lnTo>
                  <a:lnTo>
                    <a:pt x="712378" y="1277038"/>
                  </a:lnTo>
                  <a:lnTo>
                    <a:pt x="706030" y="1264976"/>
                  </a:lnTo>
                  <a:lnTo>
                    <a:pt x="699681" y="1252278"/>
                  </a:lnTo>
                  <a:lnTo>
                    <a:pt x="693650" y="1239898"/>
                  </a:lnTo>
                  <a:lnTo>
                    <a:pt x="687301" y="1226884"/>
                  </a:lnTo>
                  <a:lnTo>
                    <a:pt x="681587" y="1213551"/>
                  </a:lnTo>
                  <a:lnTo>
                    <a:pt x="675873" y="1200219"/>
                  </a:lnTo>
                  <a:lnTo>
                    <a:pt x="670159" y="1186570"/>
                  </a:lnTo>
                  <a:lnTo>
                    <a:pt x="665080" y="1172602"/>
                  </a:lnTo>
                  <a:lnTo>
                    <a:pt x="523822" y="1172602"/>
                  </a:lnTo>
                  <a:close/>
                  <a:moveTo>
                    <a:pt x="1997481" y="1012825"/>
                  </a:moveTo>
                  <a:lnTo>
                    <a:pt x="2002239" y="1013143"/>
                  </a:lnTo>
                  <a:lnTo>
                    <a:pt x="2006679" y="1013461"/>
                  </a:lnTo>
                  <a:lnTo>
                    <a:pt x="2011120" y="1013779"/>
                  </a:lnTo>
                  <a:lnTo>
                    <a:pt x="2015561" y="1014414"/>
                  </a:lnTo>
                  <a:lnTo>
                    <a:pt x="2020001" y="1015685"/>
                  </a:lnTo>
                  <a:lnTo>
                    <a:pt x="2024442" y="1016639"/>
                  </a:lnTo>
                  <a:lnTo>
                    <a:pt x="2032372" y="1020135"/>
                  </a:lnTo>
                  <a:lnTo>
                    <a:pt x="2040619" y="1023631"/>
                  </a:lnTo>
                  <a:lnTo>
                    <a:pt x="2047914" y="1028080"/>
                  </a:lnTo>
                  <a:lnTo>
                    <a:pt x="2054892" y="1033483"/>
                  </a:lnTo>
                  <a:lnTo>
                    <a:pt x="2061236" y="1039204"/>
                  </a:lnTo>
                  <a:lnTo>
                    <a:pt x="2066946" y="1045560"/>
                  </a:lnTo>
                  <a:lnTo>
                    <a:pt x="2072338" y="1052552"/>
                  </a:lnTo>
                  <a:lnTo>
                    <a:pt x="2076778" y="1059861"/>
                  </a:lnTo>
                  <a:lnTo>
                    <a:pt x="2080268" y="1068125"/>
                  </a:lnTo>
                  <a:lnTo>
                    <a:pt x="2083757" y="1076070"/>
                  </a:lnTo>
                  <a:lnTo>
                    <a:pt x="2084708" y="1080519"/>
                  </a:lnTo>
                  <a:lnTo>
                    <a:pt x="2085977" y="1084969"/>
                  </a:lnTo>
                  <a:lnTo>
                    <a:pt x="2086611" y="1089418"/>
                  </a:lnTo>
                  <a:lnTo>
                    <a:pt x="2086929" y="1093867"/>
                  </a:lnTo>
                  <a:lnTo>
                    <a:pt x="2087246" y="1098635"/>
                  </a:lnTo>
                  <a:lnTo>
                    <a:pt x="2087563" y="1103084"/>
                  </a:lnTo>
                  <a:lnTo>
                    <a:pt x="2087563" y="1647816"/>
                  </a:lnTo>
                  <a:lnTo>
                    <a:pt x="2087563" y="1676419"/>
                  </a:lnTo>
                  <a:lnTo>
                    <a:pt x="2062505" y="1710425"/>
                  </a:lnTo>
                  <a:lnTo>
                    <a:pt x="1627954" y="2301875"/>
                  </a:lnTo>
                  <a:lnTo>
                    <a:pt x="1111250" y="2301875"/>
                  </a:lnTo>
                  <a:lnTo>
                    <a:pt x="1115373" y="2246576"/>
                  </a:lnTo>
                  <a:lnTo>
                    <a:pt x="1140432" y="1924313"/>
                  </a:lnTo>
                  <a:lnTo>
                    <a:pt x="1141383" y="1909376"/>
                  </a:lnTo>
                  <a:lnTo>
                    <a:pt x="1143286" y="1898252"/>
                  </a:lnTo>
                  <a:lnTo>
                    <a:pt x="1145824" y="1887129"/>
                  </a:lnTo>
                  <a:lnTo>
                    <a:pt x="1150582" y="1871874"/>
                  </a:lnTo>
                  <a:lnTo>
                    <a:pt x="1155657" y="1857572"/>
                  </a:lnTo>
                  <a:lnTo>
                    <a:pt x="1158829" y="1850263"/>
                  </a:lnTo>
                  <a:lnTo>
                    <a:pt x="1161683" y="1843271"/>
                  </a:lnTo>
                  <a:lnTo>
                    <a:pt x="1168662" y="1829923"/>
                  </a:lnTo>
                  <a:lnTo>
                    <a:pt x="1175640" y="1816892"/>
                  </a:lnTo>
                  <a:lnTo>
                    <a:pt x="1179446" y="1810218"/>
                  </a:lnTo>
                  <a:lnTo>
                    <a:pt x="1182935" y="1804180"/>
                  </a:lnTo>
                  <a:lnTo>
                    <a:pt x="1187059" y="1797824"/>
                  </a:lnTo>
                  <a:lnTo>
                    <a:pt x="1191499" y="1791785"/>
                  </a:lnTo>
                  <a:lnTo>
                    <a:pt x="1200698" y="1780026"/>
                  </a:lnTo>
                  <a:lnTo>
                    <a:pt x="1210531" y="1768585"/>
                  </a:lnTo>
                  <a:lnTo>
                    <a:pt x="1220364" y="1757461"/>
                  </a:lnTo>
                  <a:lnTo>
                    <a:pt x="1230514" y="1746973"/>
                  </a:lnTo>
                  <a:lnTo>
                    <a:pt x="1237492" y="1740299"/>
                  </a:lnTo>
                  <a:lnTo>
                    <a:pt x="1244153" y="1734261"/>
                  </a:lnTo>
                  <a:lnTo>
                    <a:pt x="1257158" y="1723137"/>
                  </a:lnTo>
                  <a:lnTo>
                    <a:pt x="1361196" y="1633832"/>
                  </a:lnTo>
                  <a:lnTo>
                    <a:pt x="1569908" y="1455221"/>
                  </a:lnTo>
                  <a:lnTo>
                    <a:pt x="1575934" y="1450454"/>
                  </a:lnTo>
                  <a:lnTo>
                    <a:pt x="1582913" y="1446004"/>
                  </a:lnTo>
                  <a:lnTo>
                    <a:pt x="1589891" y="1442191"/>
                  </a:lnTo>
                  <a:lnTo>
                    <a:pt x="1597503" y="1439013"/>
                  </a:lnTo>
                  <a:lnTo>
                    <a:pt x="1604799" y="1436788"/>
                  </a:lnTo>
                  <a:lnTo>
                    <a:pt x="1612411" y="1434881"/>
                  </a:lnTo>
                  <a:lnTo>
                    <a:pt x="1620341" y="1433928"/>
                  </a:lnTo>
                  <a:lnTo>
                    <a:pt x="1627954" y="1433610"/>
                  </a:lnTo>
                  <a:lnTo>
                    <a:pt x="1636201" y="1433928"/>
                  </a:lnTo>
                  <a:lnTo>
                    <a:pt x="1643813" y="1434881"/>
                  </a:lnTo>
                  <a:lnTo>
                    <a:pt x="1651426" y="1436470"/>
                  </a:lnTo>
                  <a:lnTo>
                    <a:pt x="1659038" y="1439013"/>
                  </a:lnTo>
                  <a:lnTo>
                    <a:pt x="1666651" y="1441873"/>
                  </a:lnTo>
                  <a:lnTo>
                    <a:pt x="1673629" y="1445687"/>
                  </a:lnTo>
                  <a:lnTo>
                    <a:pt x="1680607" y="1450136"/>
                  </a:lnTo>
                  <a:lnTo>
                    <a:pt x="1687268" y="1455221"/>
                  </a:lnTo>
                  <a:lnTo>
                    <a:pt x="1690757" y="1458717"/>
                  </a:lnTo>
                  <a:lnTo>
                    <a:pt x="1693929" y="1461895"/>
                  </a:lnTo>
                  <a:lnTo>
                    <a:pt x="1696784" y="1465073"/>
                  </a:lnTo>
                  <a:lnTo>
                    <a:pt x="1699956" y="1468569"/>
                  </a:lnTo>
                  <a:lnTo>
                    <a:pt x="1702494" y="1472383"/>
                  </a:lnTo>
                  <a:lnTo>
                    <a:pt x="1705031" y="1475879"/>
                  </a:lnTo>
                  <a:lnTo>
                    <a:pt x="1709472" y="1483824"/>
                  </a:lnTo>
                  <a:lnTo>
                    <a:pt x="1712961" y="1491770"/>
                  </a:lnTo>
                  <a:lnTo>
                    <a:pt x="1715498" y="1500033"/>
                  </a:lnTo>
                  <a:lnTo>
                    <a:pt x="1717401" y="1508296"/>
                  </a:lnTo>
                  <a:lnTo>
                    <a:pt x="1718670" y="1517195"/>
                  </a:lnTo>
                  <a:lnTo>
                    <a:pt x="1718987" y="1525776"/>
                  </a:lnTo>
                  <a:lnTo>
                    <a:pt x="1718353" y="1534674"/>
                  </a:lnTo>
                  <a:lnTo>
                    <a:pt x="1717084" y="1543255"/>
                  </a:lnTo>
                  <a:lnTo>
                    <a:pt x="1714547" y="1551518"/>
                  </a:lnTo>
                  <a:lnTo>
                    <a:pt x="1711692" y="1560099"/>
                  </a:lnTo>
                  <a:lnTo>
                    <a:pt x="1709789" y="1564231"/>
                  </a:lnTo>
                  <a:lnTo>
                    <a:pt x="1707569" y="1568362"/>
                  </a:lnTo>
                  <a:lnTo>
                    <a:pt x="1705348" y="1571858"/>
                  </a:lnTo>
                  <a:lnTo>
                    <a:pt x="1702811" y="1575990"/>
                  </a:lnTo>
                  <a:lnTo>
                    <a:pt x="1700273" y="1579804"/>
                  </a:lnTo>
                  <a:lnTo>
                    <a:pt x="1697101" y="1582982"/>
                  </a:lnTo>
                  <a:lnTo>
                    <a:pt x="1552779" y="1752376"/>
                  </a:lnTo>
                  <a:lnTo>
                    <a:pt x="1463649" y="1856937"/>
                  </a:lnTo>
                  <a:lnTo>
                    <a:pt x="1460794" y="1859797"/>
                  </a:lnTo>
                  <a:lnTo>
                    <a:pt x="1458257" y="1863611"/>
                  </a:lnTo>
                  <a:lnTo>
                    <a:pt x="1456354" y="1866789"/>
                  </a:lnTo>
                  <a:lnTo>
                    <a:pt x="1454768" y="1870603"/>
                  </a:lnTo>
                  <a:lnTo>
                    <a:pt x="1453499" y="1874099"/>
                  </a:lnTo>
                  <a:lnTo>
                    <a:pt x="1452547" y="1878230"/>
                  </a:lnTo>
                  <a:lnTo>
                    <a:pt x="1452230" y="1882044"/>
                  </a:lnTo>
                  <a:lnTo>
                    <a:pt x="1452230" y="1885858"/>
                  </a:lnTo>
                  <a:lnTo>
                    <a:pt x="1452230" y="1889989"/>
                  </a:lnTo>
                  <a:lnTo>
                    <a:pt x="1452547" y="1893803"/>
                  </a:lnTo>
                  <a:lnTo>
                    <a:pt x="1453499" y="1897935"/>
                  </a:lnTo>
                  <a:lnTo>
                    <a:pt x="1454450" y="1901748"/>
                  </a:lnTo>
                  <a:lnTo>
                    <a:pt x="1456671" y="1909694"/>
                  </a:lnTo>
                  <a:lnTo>
                    <a:pt x="1459525" y="1917003"/>
                  </a:lnTo>
                  <a:lnTo>
                    <a:pt x="1463014" y="1924313"/>
                  </a:lnTo>
                  <a:lnTo>
                    <a:pt x="1466504" y="1930987"/>
                  </a:lnTo>
                  <a:lnTo>
                    <a:pt x="1470310" y="1937026"/>
                  </a:lnTo>
                  <a:lnTo>
                    <a:pt x="1473799" y="1942111"/>
                  </a:lnTo>
                  <a:lnTo>
                    <a:pt x="1479191" y="1949420"/>
                  </a:lnTo>
                  <a:lnTo>
                    <a:pt x="1481094" y="1951963"/>
                  </a:lnTo>
                  <a:lnTo>
                    <a:pt x="1907399" y="1605864"/>
                  </a:lnTo>
                  <a:lnTo>
                    <a:pt x="1907399" y="1103084"/>
                  </a:lnTo>
                  <a:lnTo>
                    <a:pt x="1907399" y="1098635"/>
                  </a:lnTo>
                  <a:lnTo>
                    <a:pt x="1908033" y="1093867"/>
                  </a:lnTo>
                  <a:lnTo>
                    <a:pt x="1908350" y="1089418"/>
                  </a:lnTo>
                  <a:lnTo>
                    <a:pt x="1909302" y="1084969"/>
                  </a:lnTo>
                  <a:lnTo>
                    <a:pt x="1910253" y="1080519"/>
                  </a:lnTo>
                  <a:lnTo>
                    <a:pt x="1911522" y="1076070"/>
                  </a:lnTo>
                  <a:lnTo>
                    <a:pt x="1914694" y="1068125"/>
                  </a:lnTo>
                  <a:lnTo>
                    <a:pt x="1918183" y="1059861"/>
                  </a:lnTo>
                  <a:lnTo>
                    <a:pt x="1922624" y="1052552"/>
                  </a:lnTo>
                  <a:lnTo>
                    <a:pt x="1927699" y="1045560"/>
                  </a:lnTo>
                  <a:lnTo>
                    <a:pt x="1933726" y="1039204"/>
                  </a:lnTo>
                  <a:lnTo>
                    <a:pt x="1940069" y="1033483"/>
                  </a:lnTo>
                  <a:lnTo>
                    <a:pt x="1947048" y="1028080"/>
                  </a:lnTo>
                  <a:lnTo>
                    <a:pt x="1954343" y="1023631"/>
                  </a:lnTo>
                  <a:lnTo>
                    <a:pt x="1962590" y="1020135"/>
                  </a:lnTo>
                  <a:lnTo>
                    <a:pt x="1970520" y="1016639"/>
                  </a:lnTo>
                  <a:lnTo>
                    <a:pt x="1974960" y="1015685"/>
                  </a:lnTo>
                  <a:lnTo>
                    <a:pt x="1979401" y="1014414"/>
                  </a:lnTo>
                  <a:lnTo>
                    <a:pt x="1983842" y="1013779"/>
                  </a:lnTo>
                  <a:lnTo>
                    <a:pt x="1988282" y="1013461"/>
                  </a:lnTo>
                  <a:lnTo>
                    <a:pt x="1992723" y="1013143"/>
                  </a:lnTo>
                  <a:lnTo>
                    <a:pt x="1997481" y="1012825"/>
                  </a:lnTo>
                  <a:close/>
                  <a:moveTo>
                    <a:pt x="90082" y="1012825"/>
                  </a:moveTo>
                  <a:lnTo>
                    <a:pt x="94523" y="1013143"/>
                  </a:lnTo>
                  <a:lnTo>
                    <a:pt x="99281" y="1013461"/>
                  </a:lnTo>
                  <a:lnTo>
                    <a:pt x="103721" y="1013779"/>
                  </a:lnTo>
                  <a:lnTo>
                    <a:pt x="108162" y="1014414"/>
                  </a:lnTo>
                  <a:lnTo>
                    <a:pt x="112603" y="1015685"/>
                  </a:lnTo>
                  <a:lnTo>
                    <a:pt x="117043" y="1016639"/>
                  </a:lnTo>
                  <a:lnTo>
                    <a:pt x="125290" y="1020135"/>
                  </a:lnTo>
                  <a:lnTo>
                    <a:pt x="133220" y="1023631"/>
                  </a:lnTo>
                  <a:lnTo>
                    <a:pt x="140515" y="1028080"/>
                  </a:lnTo>
                  <a:lnTo>
                    <a:pt x="147494" y="1033483"/>
                  </a:lnTo>
                  <a:lnTo>
                    <a:pt x="153838" y="1039204"/>
                  </a:lnTo>
                  <a:lnTo>
                    <a:pt x="159864" y="1045560"/>
                  </a:lnTo>
                  <a:lnTo>
                    <a:pt x="164939" y="1052552"/>
                  </a:lnTo>
                  <a:lnTo>
                    <a:pt x="169380" y="1059861"/>
                  </a:lnTo>
                  <a:lnTo>
                    <a:pt x="173186" y="1068125"/>
                  </a:lnTo>
                  <a:lnTo>
                    <a:pt x="176358" y="1076070"/>
                  </a:lnTo>
                  <a:lnTo>
                    <a:pt x="177310" y="1080519"/>
                  </a:lnTo>
                  <a:lnTo>
                    <a:pt x="178578" y="1084969"/>
                  </a:lnTo>
                  <a:lnTo>
                    <a:pt x="179213" y="1089418"/>
                  </a:lnTo>
                  <a:lnTo>
                    <a:pt x="179530" y="1093867"/>
                  </a:lnTo>
                  <a:lnTo>
                    <a:pt x="180164" y="1098635"/>
                  </a:lnTo>
                  <a:lnTo>
                    <a:pt x="180482" y="1103084"/>
                  </a:lnTo>
                  <a:lnTo>
                    <a:pt x="180482" y="1605864"/>
                  </a:lnTo>
                  <a:lnTo>
                    <a:pt x="606151" y="1951963"/>
                  </a:lnTo>
                  <a:lnTo>
                    <a:pt x="608372" y="1949420"/>
                  </a:lnTo>
                  <a:lnTo>
                    <a:pt x="614081" y="1942111"/>
                  </a:lnTo>
                  <a:lnTo>
                    <a:pt x="617253" y="1937026"/>
                  </a:lnTo>
                  <a:lnTo>
                    <a:pt x="621059" y="1930987"/>
                  </a:lnTo>
                  <a:lnTo>
                    <a:pt x="624548" y="1924313"/>
                  </a:lnTo>
                  <a:lnTo>
                    <a:pt x="628038" y="1917003"/>
                  </a:lnTo>
                  <a:lnTo>
                    <a:pt x="630892" y="1909694"/>
                  </a:lnTo>
                  <a:lnTo>
                    <a:pt x="633113" y="1901748"/>
                  </a:lnTo>
                  <a:lnTo>
                    <a:pt x="634064" y="1897935"/>
                  </a:lnTo>
                  <a:lnTo>
                    <a:pt x="635016" y="1893803"/>
                  </a:lnTo>
                  <a:lnTo>
                    <a:pt x="635333" y="1889989"/>
                  </a:lnTo>
                  <a:lnTo>
                    <a:pt x="635333" y="1885858"/>
                  </a:lnTo>
                  <a:lnTo>
                    <a:pt x="635333" y="1882044"/>
                  </a:lnTo>
                  <a:lnTo>
                    <a:pt x="635016" y="1878230"/>
                  </a:lnTo>
                  <a:lnTo>
                    <a:pt x="634064" y="1874099"/>
                  </a:lnTo>
                  <a:lnTo>
                    <a:pt x="632795" y="1870603"/>
                  </a:lnTo>
                  <a:lnTo>
                    <a:pt x="631210" y="1866789"/>
                  </a:lnTo>
                  <a:lnTo>
                    <a:pt x="629306" y="1863611"/>
                  </a:lnTo>
                  <a:lnTo>
                    <a:pt x="626769" y="1859797"/>
                  </a:lnTo>
                  <a:lnTo>
                    <a:pt x="623914" y="1856937"/>
                  </a:lnTo>
                  <a:lnTo>
                    <a:pt x="534784" y="1752376"/>
                  </a:lnTo>
                  <a:lnTo>
                    <a:pt x="390462" y="1582982"/>
                  </a:lnTo>
                  <a:lnTo>
                    <a:pt x="387290" y="1579804"/>
                  </a:lnTo>
                  <a:lnTo>
                    <a:pt x="384752" y="1575990"/>
                  </a:lnTo>
                  <a:lnTo>
                    <a:pt x="382215" y="1571858"/>
                  </a:lnTo>
                  <a:lnTo>
                    <a:pt x="379994" y="1568362"/>
                  </a:lnTo>
                  <a:lnTo>
                    <a:pt x="377774" y="1564231"/>
                  </a:lnTo>
                  <a:lnTo>
                    <a:pt x="375871" y="1560099"/>
                  </a:lnTo>
                  <a:lnTo>
                    <a:pt x="373016" y="1551518"/>
                  </a:lnTo>
                  <a:lnTo>
                    <a:pt x="370479" y="1543255"/>
                  </a:lnTo>
                  <a:lnTo>
                    <a:pt x="369210" y="1534674"/>
                  </a:lnTo>
                  <a:lnTo>
                    <a:pt x="368576" y="1525776"/>
                  </a:lnTo>
                  <a:lnTo>
                    <a:pt x="368893" y="1517195"/>
                  </a:lnTo>
                  <a:lnTo>
                    <a:pt x="370162" y="1508296"/>
                  </a:lnTo>
                  <a:lnTo>
                    <a:pt x="372065" y="1500033"/>
                  </a:lnTo>
                  <a:lnTo>
                    <a:pt x="374602" y="1491770"/>
                  </a:lnTo>
                  <a:lnTo>
                    <a:pt x="378091" y="1483824"/>
                  </a:lnTo>
                  <a:lnTo>
                    <a:pt x="382532" y="1475879"/>
                  </a:lnTo>
                  <a:lnTo>
                    <a:pt x="384752" y="1472383"/>
                  </a:lnTo>
                  <a:lnTo>
                    <a:pt x="387924" y="1468569"/>
                  </a:lnTo>
                  <a:lnTo>
                    <a:pt x="390462" y="1465073"/>
                  </a:lnTo>
                  <a:lnTo>
                    <a:pt x="393634" y="1461895"/>
                  </a:lnTo>
                  <a:lnTo>
                    <a:pt x="397123" y="1458717"/>
                  </a:lnTo>
                  <a:lnTo>
                    <a:pt x="400295" y="1455221"/>
                  </a:lnTo>
                  <a:lnTo>
                    <a:pt x="406956" y="1450136"/>
                  </a:lnTo>
                  <a:lnTo>
                    <a:pt x="413934" y="1445687"/>
                  </a:lnTo>
                  <a:lnTo>
                    <a:pt x="420912" y="1441873"/>
                  </a:lnTo>
                  <a:lnTo>
                    <a:pt x="428207" y="1439013"/>
                  </a:lnTo>
                  <a:lnTo>
                    <a:pt x="436137" y="1436470"/>
                  </a:lnTo>
                  <a:lnTo>
                    <a:pt x="443750" y="1434881"/>
                  </a:lnTo>
                  <a:lnTo>
                    <a:pt x="451362" y="1433928"/>
                  </a:lnTo>
                  <a:lnTo>
                    <a:pt x="459609" y="1433610"/>
                  </a:lnTo>
                  <a:lnTo>
                    <a:pt x="467222" y="1433928"/>
                  </a:lnTo>
                  <a:lnTo>
                    <a:pt x="475152" y="1434881"/>
                  </a:lnTo>
                  <a:lnTo>
                    <a:pt x="482764" y="1436788"/>
                  </a:lnTo>
                  <a:lnTo>
                    <a:pt x="490060" y="1439013"/>
                  </a:lnTo>
                  <a:lnTo>
                    <a:pt x="497672" y="1442191"/>
                  </a:lnTo>
                  <a:lnTo>
                    <a:pt x="504650" y="1446004"/>
                  </a:lnTo>
                  <a:lnTo>
                    <a:pt x="511629" y="1450454"/>
                  </a:lnTo>
                  <a:lnTo>
                    <a:pt x="517655" y="1455221"/>
                  </a:lnTo>
                  <a:lnTo>
                    <a:pt x="726367" y="1633832"/>
                  </a:lnTo>
                  <a:lnTo>
                    <a:pt x="830405" y="1723137"/>
                  </a:lnTo>
                  <a:lnTo>
                    <a:pt x="843410" y="1734261"/>
                  </a:lnTo>
                  <a:lnTo>
                    <a:pt x="850071" y="1740299"/>
                  </a:lnTo>
                  <a:lnTo>
                    <a:pt x="857366" y="1746973"/>
                  </a:lnTo>
                  <a:lnTo>
                    <a:pt x="867517" y="1757461"/>
                  </a:lnTo>
                  <a:lnTo>
                    <a:pt x="877350" y="1768585"/>
                  </a:lnTo>
                  <a:lnTo>
                    <a:pt x="886865" y="1780026"/>
                  </a:lnTo>
                  <a:lnTo>
                    <a:pt x="896064" y="1791785"/>
                  </a:lnTo>
                  <a:lnTo>
                    <a:pt x="900504" y="1797824"/>
                  </a:lnTo>
                  <a:lnTo>
                    <a:pt x="904628" y="1804180"/>
                  </a:lnTo>
                  <a:lnTo>
                    <a:pt x="908117" y="1810218"/>
                  </a:lnTo>
                  <a:lnTo>
                    <a:pt x="911923" y="1816892"/>
                  </a:lnTo>
                  <a:lnTo>
                    <a:pt x="918902" y="1829923"/>
                  </a:lnTo>
                  <a:lnTo>
                    <a:pt x="925880" y="1843271"/>
                  </a:lnTo>
                  <a:lnTo>
                    <a:pt x="929369" y="1850263"/>
                  </a:lnTo>
                  <a:lnTo>
                    <a:pt x="931906" y="1857572"/>
                  </a:lnTo>
                  <a:lnTo>
                    <a:pt x="936981" y="1871874"/>
                  </a:lnTo>
                  <a:lnTo>
                    <a:pt x="941739" y="1887129"/>
                  </a:lnTo>
                  <a:lnTo>
                    <a:pt x="944277" y="1898252"/>
                  </a:lnTo>
                  <a:lnTo>
                    <a:pt x="946180" y="1909376"/>
                  </a:lnTo>
                  <a:lnTo>
                    <a:pt x="946814" y="1924313"/>
                  </a:lnTo>
                  <a:lnTo>
                    <a:pt x="972190" y="2246576"/>
                  </a:lnTo>
                  <a:lnTo>
                    <a:pt x="976313" y="2301875"/>
                  </a:lnTo>
                  <a:lnTo>
                    <a:pt x="459609" y="2301875"/>
                  </a:lnTo>
                  <a:lnTo>
                    <a:pt x="25058" y="1710425"/>
                  </a:lnTo>
                  <a:lnTo>
                    <a:pt x="0" y="1676419"/>
                  </a:lnTo>
                  <a:lnTo>
                    <a:pt x="0" y="1647816"/>
                  </a:lnTo>
                  <a:lnTo>
                    <a:pt x="0" y="1103084"/>
                  </a:lnTo>
                  <a:lnTo>
                    <a:pt x="317" y="1098635"/>
                  </a:lnTo>
                  <a:lnTo>
                    <a:pt x="634" y="1093867"/>
                  </a:lnTo>
                  <a:lnTo>
                    <a:pt x="952" y="1089418"/>
                  </a:lnTo>
                  <a:lnTo>
                    <a:pt x="1903" y="1084969"/>
                  </a:lnTo>
                  <a:lnTo>
                    <a:pt x="2855" y="1080519"/>
                  </a:lnTo>
                  <a:lnTo>
                    <a:pt x="3806" y="1076070"/>
                  </a:lnTo>
                  <a:lnTo>
                    <a:pt x="7295" y="1068125"/>
                  </a:lnTo>
                  <a:lnTo>
                    <a:pt x="11102" y="1059861"/>
                  </a:lnTo>
                  <a:lnTo>
                    <a:pt x="15225" y="1052552"/>
                  </a:lnTo>
                  <a:lnTo>
                    <a:pt x="20617" y="1045560"/>
                  </a:lnTo>
                  <a:lnTo>
                    <a:pt x="26327" y="1039204"/>
                  </a:lnTo>
                  <a:lnTo>
                    <a:pt x="32671" y="1033483"/>
                  </a:lnTo>
                  <a:lnTo>
                    <a:pt x="39649" y="1028080"/>
                  </a:lnTo>
                  <a:lnTo>
                    <a:pt x="46944" y="1023631"/>
                  </a:lnTo>
                  <a:lnTo>
                    <a:pt x="55191" y="1020135"/>
                  </a:lnTo>
                  <a:lnTo>
                    <a:pt x="63121" y="1016639"/>
                  </a:lnTo>
                  <a:lnTo>
                    <a:pt x="67562" y="1015685"/>
                  </a:lnTo>
                  <a:lnTo>
                    <a:pt x="72002" y="1014414"/>
                  </a:lnTo>
                  <a:lnTo>
                    <a:pt x="76443" y="1013779"/>
                  </a:lnTo>
                  <a:lnTo>
                    <a:pt x="80884" y="1013461"/>
                  </a:lnTo>
                  <a:lnTo>
                    <a:pt x="85324" y="1013143"/>
                  </a:lnTo>
                  <a:lnTo>
                    <a:pt x="90082" y="1012825"/>
                  </a:lnTo>
                  <a:close/>
                  <a:moveTo>
                    <a:pt x="1479299" y="812949"/>
                  </a:moveTo>
                  <a:lnTo>
                    <a:pt x="1478664" y="831995"/>
                  </a:lnTo>
                  <a:lnTo>
                    <a:pt x="1477712" y="850724"/>
                  </a:lnTo>
                  <a:lnTo>
                    <a:pt x="1476125" y="870087"/>
                  </a:lnTo>
                  <a:lnTo>
                    <a:pt x="1474538" y="888816"/>
                  </a:lnTo>
                  <a:lnTo>
                    <a:pt x="1472951" y="907227"/>
                  </a:lnTo>
                  <a:lnTo>
                    <a:pt x="1470729" y="925638"/>
                  </a:lnTo>
                  <a:lnTo>
                    <a:pt x="1467872" y="943732"/>
                  </a:lnTo>
                  <a:lnTo>
                    <a:pt x="1465332" y="961826"/>
                  </a:lnTo>
                  <a:lnTo>
                    <a:pt x="1462475" y="979919"/>
                  </a:lnTo>
                  <a:lnTo>
                    <a:pt x="1459618" y="997696"/>
                  </a:lnTo>
                  <a:lnTo>
                    <a:pt x="1456127" y="1014838"/>
                  </a:lnTo>
                  <a:lnTo>
                    <a:pt x="1452635" y="1032296"/>
                  </a:lnTo>
                  <a:lnTo>
                    <a:pt x="1448508" y="1049120"/>
                  </a:lnTo>
                  <a:lnTo>
                    <a:pt x="1444382" y="1065627"/>
                  </a:lnTo>
                  <a:lnTo>
                    <a:pt x="1440255" y="1082769"/>
                  </a:lnTo>
                  <a:lnTo>
                    <a:pt x="1435494" y="1098958"/>
                  </a:lnTo>
                  <a:lnTo>
                    <a:pt x="1602781" y="1098958"/>
                  </a:lnTo>
                  <a:lnTo>
                    <a:pt x="1611987" y="1082769"/>
                  </a:lnTo>
                  <a:lnTo>
                    <a:pt x="1620875" y="1066579"/>
                  </a:lnTo>
                  <a:lnTo>
                    <a:pt x="1629446" y="1050073"/>
                  </a:lnTo>
                  <a:lnTo>
                    <a:pt x="1637064" y="1032931"/>
                  </a:lnTo>
                  <a:lnTo>
                    <a:pt x="1644683" y="1016107"/>
                  </a:lnTo>
                  <a:lnTo>
                    <a:pt x="1651349" y="998331"/>
                  </a:lnTo>
                  <a:lnTo>
                    <a:pt x="1657698" y="980872"/>
                  </a:lnTo>
                  <a:lnTo>
                    <a:pt x="1663729" y="962778"/>
                  </a:lnTo>
                  <a:lnTo>
                    <a:pt x="1668808" y="945002"/>
                  </a:lnTo>
                  <a:lnTo>
                    <a:pt x="1674204" y="926273"/>
                  </a:lnTo>
                  <a:lnTo>
                    <a:pt x="1678013" y="907862"/>
                  </a:lnTo>
                  <a:lnTo>
                    <a:pt x="1682140" y="889133"/>
                  </a:lnTo>
                  <a:lnTo>
                    <a:pt x="1685632" y="870405"/>
                  </a:lnTo>
                  <a:lnTo>
                    <a:pt x="1688171" y="851359"/>
                  </a:lnTo>
                  <a:lnTo>
                    <a:pt x="1690393" y="831995"/>
                  </a:lnTo>
                  <a:lnTo>
                    <a:pt x="1691980" y="812949"/>
                  </a:lnTo>
                  <a:lnTo>
                    <a:pt x="1479299" y="812949"/>
                  </a:lnTo>
                  <a:close/>
                  <a:moveTo>
                    <a:pt x="1074888" y="812949"/>
                  </a:moveTo>
                  <a:lnTo>
                    <a:pt x="1074888" y="1098958"/>
                  </a:lnTo>
                  <a:lnTo>
                    <a:pt x="1357087" y="1098958"/>
                  </a:lnTo>
                  <a:lnTo>
                    <a:pt x="1362166" y="1082769"/>
                  </a:lnTo>
                  <a:lnTo>
                    <a:pt x="1366928" y="1066262"/>
                  </a:lnTo>
                  <a:lnTo>
                    <a:pt x="1371372" y="1049438"/>
                  </a:lnTo>
                  <a:lnTo>
                    <a:pt x="1375498" y="1032296"/>
                  </a:lnTo>
                  <a:lnTo>
                    <a:pt x="1379625" y="1015155"/>
                  </a:lnTo>
                  <a:lnTo>
                    <a:pt x="1383117" y="997696"/>
                  </a:lnTo>
                  <a:lnTo>
                    <a:pt x="1386926" y="980237"/>
                  </a:lnTo>
                  <a:lnTo>
                    <a:pt x="1390100" y="962143"/>
                  </a:lnTo>
                  <a:lnTo>
                    <a:pt x="1393275" y="944049"/>
                  </a:lnTo>
                  <a:lnTo>
                    <a:pt x="1395814" y="925638"/>
                  </a:lnTo>
                  <a:lnTo>
                    <a:pt x="1398036" y="907227"/>
                  </a:lnTo>
                  <a:lnTo>
                    <a:pt x="1400258" y="888816"/>
                  </a:lnTo>
                  <a:lnTo>
                    <a:pt x="1402163" y="870087"/>
                  </a:lnTo>
                  <a:lnTo>
                    <a:pt x="1403433" y="851359"/>
                  </a:lnTo>
                  <a:lnTo>
                    <a:pt x="1404702" y="831995"/>
                  </a:lnTo>
                  <a:lnTo>
                    <a:pt x="1405655" y="812949"/>
                  </a:lnTo>
                  <a:lnTo>
                    <a:pt x="1074888" y="812949"/>
                  </a:lnTo>
                  <a:close/>
                  <a:moveTo>
                    <a:pt x="671112" y="812949"/>
                  </a:moveTo>
                  <a:lnTo>
                    <a:pt x="671747" y="831995"/>
                  </a:lnTo>
                  <a:lnTo>
                    <a:pt x="673016" y="851359"/>
                  </a:lnTo>
                  <a:lnTo>
                    <a:pt x="674604" y="870087"/>
                  </a:lnTo>
                  <a:lnTo>
                    <a:pt x="676191" y="888816"/>
                  </a:lnTo>
                  <a:lnTo>
                    <a:pt x="678413" y="907227"/>
                  </a:lnTo>
                  <a:lnTo>
                    <a:pt x="680952" y="925638"/>
                  </a:lnTo>
                  <a:lnTo>
                    <a:pt x="683492" y="944049"/>
                  </a:lnTo>
                  <a:lnTo>
                    <a:pt x="686666" y="962143"/>
                  </a:lnTo>
                  <a:lnTo>
                    <a:pt x="689523" y="980237"/>
                  </a:lnTo>
                  <a:lnTo>
                    <a:pt x="693015" y="997696"/>
                  </a:lnTo>
                  <a:lnTo>
                    <a:pt x="696824" y="1015155"/>
                  </a:lnTo>
                  <a:lnTo>
                    <a:pt x="700951" y="1032296"/>
                  </a:lnTo>
                  <a:lnTo>
                    <a:pt x="705395" y="1049438"/>
                  </a:lnTo>
                  <a:lnTo>
                    <a:pt x="709839" y="1066262"/>
                  </a:lnTo>
                  <a:lnTo>
                    <a:pt x="714600" y="1082769"/>
                  </a:lnTo>
                  <a:lnTo>
                    <a:pt x="719362" y="1098958"/>
                  </a:lnTo>
                  <a:lnTo>
                    <a:pt x="1001243" y="1098958"/>
                  </a:lnTo>
                  <a:lnTo>
                    <a:pt x="1001243" y="812949"/>
                  </a:lnTo>
                  <a:lnTo>
                    <a:pt x="671112" y="812949"/>
                  </a:lnTo>
                  <a:close/>
                  <a:moveTo>
                    <a:pt x="384469" y="812949"/>
                  </a:moveTo>
                  <a:lnTo>
                    <a:pt x="386056" y="831995"/>
                  </a:lnTo>
                  <a:lnTo>
                    <a:pt x="388278" y="851359"/>
                  </a:lnTo>
                  <a:lnTo>
                    <a:pt x="390817" y="870405"/>
                  </a:lnTo>
                  <a:lnTo>
                    <a:pt x="394309" y="889133"/>
                  </a:lnTo>
                  <a:lnTo>
                    <a:pt x="398118" y="907862"/>
                  </a:lnTo>
                  <a:lnTo>
                    <a:pt x="402562" y="926273"/>
                  </a:lnTo>
                  <a:lnTo>
                    <a:pt x="407324" y="945002"/>
                  </a:lnTo>
                  <a:lnTo>
                    <a:pt x="412720" y="962778"/>
                  </a:lnTo>
                  <a:lnTo>
                    <a:pt x="418434" y="980872"/>
                  </a:lnTo>
                  <a:lnTo>
                    <a:pt x="425100" y="998331"/>
                  </a:lnTo>
                  <a:lnTo>
                    <a:pt x="431766" y="1016107"/>
                  </a:lnTo>
                  <a:lnTo>
                    <a:pt x="439067" y="1032931"/>
                  </a:lnTo>
                  <a:lnTo>
                    <a:pt x="447321" y="1050073"/>
                  </a:lnTo>
                  <a:lnTo>
                    <a:pt x="455256" y="1066579"/>
                  </a:lnTo>
                  <a:lnTo>
                    <a:pt x="464145" y="1082769"/>
                  </a:lnTo>
                  <a:lnTo>
                    <a:pt x="473350" y="1098958"/>
                  </a:lnTo>
                  <a:lnTo>
                    <a:pt x="640956" y="1098958"/>
                  </a:lnTo>
                  <a:lnTo>
                    <a:pt x="635877" y="1082769"/>
                  </a:lnTo>
                  <a:lnTo>
                    <a:pt x="632067" y="1065627"/>
                  </a:lnTo>
                  <a:lnTo>
                    <a:pt x="627941" y="1049120"/>
                  </a:lnTo>
                  <a:lnTo>
                    <a:pt x="623814" y="1032296"/>
                  </a:lnTo>
                  <a:lnTo>
                    <a:pt x="620005" y="1014838"/>
                  </a:lnTo>
                  <a:lnTo>
                    <a:pt x="616830" y="997696"/>
                  </a:lnTo>
                  <a:lnTo>
                    <a:pt x="613974" y="979919"/>
                  </a:lnTo>
                  <a:lnTo>
                    <a:pt x="610799" y="961826"/>
                  </a:lnTo>
                  <a:lnTo>
                    <a:pt x="608260" y="943732"/>
                  </a:lnTo>
                  <a:lnTo>
                    <a:pt x="605720" y="925638"/>
                  </a:lnTo>
                  <a:lnTo>
                    <a:pt x="603816" y="907227"/>
                  </a:lnTo>
                  <a:lnTo>
                    <a:pt x="602229" y="888816"/>
                  </a:lnTo>
                  <a:lnTo>
                    <a:pt x="600324" y="870087"/>
                  </a:lnTo>
                  <a:lnTo>
                    <a:pt x="599054" y="850724"/>
                  </a:lnTo>
                  <a:lnTo>
                    <a:pt x="598102" y="831995"/>
                  </a:lnTo>
                  <a:lnTo>
                    <a:pt x="596832" y="812949"/>
                  </a:lnTo>
                  <a:lnTo>
                    <a:pt x="384469" y="812949"/>
                  </a:lnTo>
                  <a:close/>
                  <a:moveTo>
                    <a:pt x="1438033" y="443773"/>
                  </a:moveTo>
                  <a:lnTo>
                    <a:pt x="1442477" y="460280"/>
                  </a:lnTo>
                  <a:lnTo>
                    <a:pt x="1446921" y="477738"/>
                  </a:lnTo>
                  <a:lnTo>
                    <a:pt x="1451048" y="495197"/>
                  </a:lnTo>
                  <a:lnTo>
                    <a:pt x="1454857" y="512656"/>
                  </a:lnTo>
                  <a:lnTo>
                    <a:pt x="1458349" y="530433"/>
                  </a:lnTo>
                  <a:lnTo>
                    <a:pt x="1461840" y="548526"/>
                  </a:lnTo>
                  <a:lnTo>
                    <a:pt x="1464698" y="566620"/>
                  </a:lnTo>
                  <a:lnTo>
                    <a:pt x="1467554" y="585031"/>
                  </a:lnTo>
                  <a:lnTo>
                    <a:pt x="1469776" y="603760"/>
                  </a:lnTo>
                  <a:lnTo>
                    <a:pt x="1471998" y="622488"/>
                  </a:lnTo>
                  <a:lnTo>
                    <a:pt x="1474220" y="641535"/>
                  </a:lnTo>
                  <a:lnTo>
                    <a:pt x="1475808" y="660581"/>
                  </a:lnTo>
                  <a:lnTo>
                    <a:pt x="1477077" y="680262"/>
                  </a:lnTo>
                  <a:lnTo>
                    <a:pt x="1478347" y="699308"/>
                  </a:lnTo>
                  <a:lnTo>
                    <a:pt x="1479299" y="719306"/>
                  </a:lnTo>
                  <a:lnTo>
                    <a:pt x="1479934" y="738987"/>
                  </a:lnTo>
                  <a:lnTo>
                    <a:pt x="1692933" y="738987"/>
                  </a:lnTo>
                  <a:lnTo>
                    <a:pt x="1691663" y="718988"/>
                  </a:lnTo>
                  <a:lnTo>
                    <a:pt x="1690076" y="699308"/>
                  </a:lnTo>
                  <a:lnTo>
                    <a:pt x="1687854" y="679309"/>
                  </a:lnTo>
                  <a:lnTo>
                    <a:pt x="1684679" y="659946"/>
                  </a:lnTo>
                  <a:lnTo>
                    <a:pt x="1681505" y="640582"/>
                  </a:lnTo>
                  <a:lnTo>
                    <a:pt x="1677378" y="621536"/>
                  </a:lnTo>
                  <a:lnTo>
                    <a:pt x="1672934" y="602808"/>
                  </a:lnTo>
                  <a:lnTo>
                    <a:pt x="1667855" y="584396"/>
                  </a:lnTo>
                  <a:lnTo>
                    <a:pt x="1662142" y="565350"/>
                  </a:lnTo>
                  <a:lnTo>
                    <a:pt x="1656110" y="547574"/>
                  </a:lnTo>
                  <a:lnTo>
                    <a:pt x="1649444" y="529480"/>
                  </a:lnTo>
                  <a:lnTo>
                    <a:pt x="1642461" y="511704"/>
                  </a:lnTo>
                  <a:lnTo>
                    <a:pt x="1634525" y="494245"/>
                  </a:lnTo>
                  <a:lnTo>
                    <a:pt x="1626589" y="477104"/>
                  </a:lnTo>
                  <a:lnTo>
                    <a:pt x="1617701" y="460280"/>
                  </a:lnTo>
                  <a:lnTo>
                    <a:pt x="1608495" y="443773"/>
                  </a:lnTo>
                  <a:lnTo>
                    <a:pt x="1438033" y="443773"/>
                  </a:lnTo>
                  <a:close/>
                  <a:moveTo>
                    <a:pt x="1074888" y="443773"/>
                  </a:moveTo>
                  <a:lnTo>
                    <a:pt x="1074888" y="738987"/>
                  </a:lnTo>
                  <a:lnTo>
                    <a:pt x="1405972" y="738987"/>
                  </a:lnTo>
                  <a:lnTo>
                    <a:pt x="1405337" y="719306"/>
                  </a:lnTo>
                  <a:lnTo>
                    <a:pt x="1404702" y="699625"/>
                  </a:lnTo>
                  <a:lnTo>
                    <a:pt x="1403115" y="680262"/>
                  </a:lnTo>
                  <a:lnTo>
                    <a:pt x="1401528" y="660581"/>
                  </a:lnTo>
                  <a:lnTo>
                    <a:pt x="1399941" y="641535"/>
                  </a:lnTo>
                  <a:lnTo>
                    <a:pt x="1397719" y="622171"/>
                  </a:lnTo>
                  <a:lnTo>
                    <a:pt x="1394862" y="603442"/>
                  </a:lnTo>
                  <a:lnTo>
                    <a:pt x="1392322" y="585031"/>
                  </a:lnTo>
                  <a:lnTo>
                    <a:pt x="1389466" y="566620"/>
                  </a:lnTo>
                  <a:lnTo>
                    <a:pt x="1385656" y="548209"/>
                  </a:lnTo>
                  <a:lnTo>
                    <a:pt x="1382482" y="530115"/>
                  </a:lnTo>
                  <a:lnTo>
                    <a:pt x="1378355" y="512339"/>
                  </a:lnTo>
                  <a:lnTo>
                    <a:pt x="1374229" y="494562"/>
                  </a:lnTo>
                  <a:lnTo>
                    <a:pt x="1369467" y="477421"/>
                  </a:lnTo>
                  <a:lnTo>
                    <a:pt x="1365023" y="460280"/>
                  </a:lnTo>
                  <a:lnTo>
                    <a:pt x="1359944" y="443773"/>
                  </a:lnTo>
                  <a:lnTo>
                    <a:pt x="1074888" y="443773"/>
                  </a:lnTo>
                  <a:close/>
                  <a:moveTo>
                    <a:pt x="716505" y="443773"/>
                  </a:moveTo>
                  <a:lnTo>
                    <a:pt x="711426" y="460280"/>
                  </a:lnTo>
                  <a:lnTo>
                    <a:pt x="706664" y="477421"/>
                  </a:lnTo>
                  <a:lnTo>
                    <a:pt x="702220" y="494562"/>
                  </a:lnTo>
                  <a:lnTo>
                    <a:pt x="698094" y="512339"/>
                  </a:lnTo>
                  <a:lnTo>
                    <a:pt x="694284" y="530115"/>
                  </a:lnTo>
                  <a:lnTo>
                    <a:pt x="690475" y="548209"/>
                  </a:lnTo>
                  <a:lnTo>
                    <a:pt x="687301" y="566620"/>
                  </a:lnTo>
                  <a:lnTo>
                    <a:pt x="683809" y="585031"/>
                  </a:lnTo>
                  <a:lnTo>
                    <a:pt x="681270" y="603442"/>
                  </a:lnTo>
                  <a:lnTo>
                    <a:pt x="678730" y="622171"/>
                  </a:lnTo>
                  <a:lnTo>
                    <a:pt x="676508" y="641535"/>
                  </a:lnTo>
                  <a:lnTo>
                    <a:pt x="674604" y="660581"/>
                  </a:lnTo>
                  <a:lnTo>
                    <a:pt x="673334" y="680262"/>
                  </a:lnTo>
                  <a:lnTo>
                    <a:pt x="672064" y="699625"/>
                  </a:lnTo>
                  <a:lnTo>
                    <a:pt x="671112" y="719306"/>
                  </a:lnTo>
                  <a:lnTo>
                    <a:pt x="670159" y="738987"/>
                  </a:lnTo>
                  <a:lnTo>
                    <a:pt x="1001243" y="738987"/>
                  </a:lnTo>
                  <a:lnTo>
                    <a:pt x="1001243" y="443773"/>
                  </a:lnTo>
                  <a:lnTo>
                    <a:pt x="716505" y="443773"/>
                  </a:lnTo>
                  <a:close/>
                  <a:moveTo>
                    <a:pt x="467954" y="443773"/>
                  </a:moveTo>
                  <a:lnTo>
                    <a:pt x="458748" y="460280"/>
                  </a:lnTo>
                  <a:lnTo>
                    <a:pt x="450178" y="477104"/>
                  </a:lnTo>
                  <a:lnTo>
                    <a:pt x="442242" y="494245"/>
                  </a:lnTo>
                  <a:lnTo>
                    <a:pt x="434306" y="511704"/>
                  </a:lnTo>
                  <a:lnTo>
                    <a:pt x="427005" y="529480"/>
                  </a:lnTo>
                  <a:lnTo>
                    <a:pt x="420339" y="547574"/>
                  </a:lnTo>
                  <a:lnTo>
                    <a:pt x="413990" y="565350"/>
                  </a:lnTo>
                  <a:lnTo>
                    <a:pt x="408594" y="584396"/>
                  </a:lnTo>
                  <a:lnTo>
                    <a:pt x="403515" y="602808"/>
                  </a:lnTo>
                  <a:lnTo>
                    <a:pt x="399071" y="621536"/>
                  </a:lnTo>
                  <a:lnTo>
                    <a:pt x="394944" y="640582"/>
                  </a:lnTo>
                  <a:lnTo>
                    <a:pt x="391452" y="659946"/>
                  </a:lnTo>
                  <a:lnTo>
                    <a:pt x="388595" y="679309"/>
                  </a:lnTo>
                  <a:lnTo>
                    <a:pt x="386373" y="699308"/>
                  </a:lnTo>
                  <a:lnTo>
                    <a:pt x="384469" y="718988"/>
                  </a:lnTo>
                  <a:lnTo>
                    <a:pt x="383516" y="738987"/>
                  </a:lnTo>
                  <a:lnTo>
                    <a:pt x="596515" y="738987"/>
                  </a:lnTo>
                  <a:lnTo>
                    <a:pt x="597150" y="719306"/>
                  </a:lnTo>
                  <a:lnTo>
                    <a:pt x="598102" y="699308"/>
                  </a:lnTo>
                  <a:lnTo>
                    <a:pt x="599054" y="680262"/>
                  </a:lnTo>
                  <a:lnTo>
                    <a:pt x="600641" y="660581"/>
                  </a:lnTo>
                  <a:lnTo>
                    <a:pt x="602229" y="641535"/>
                  </a:lnTo>
                  <a:lnTo>
                    <a:pt x="604451" y="622488"/>
                  </a:lnTo>
                  <a:lnTo>
                    <a:pt x="606673" y="603760"/>
                  </a:lnTo>
                  <a:lnTo>
                    <a:pt x="608577" y="585031"/>
                  </a:lnTo>
                  <a:lnTo>
                    <a:pt x="611752" y="566620"/>
                  </a:lnTo>
                  <a:lnTo>
                    <a:pt x="614608" y="548526"/>
                  </a:lnTo>
                  <a:lnTo>
                    <a:pt x="618100" y="530433"/>
                  </a:lnTo>
                  <a:lnTo>
                    <a:pt x="621592" y="512656"/>
                  </a:lnTo>
                  <a:lnTo>
                    <a:pt x="625401" y="495197"/>
                  </a:lnTo>
                  <a:lnTo>
                    <a:pt x="629528" y="477738"/>
                  </a:lnTo>
                  <a:lnTo>
                    <a:pt x="633654" y="460280"/>
                  </a:lnTo>
                  <a:lnTo>
                    <a:pt x="638099" y="443773"/>
                  </a:lnTo>
                  <a:lnTo>
                    <a:pt x="467954" y="443773"/>
                  </a:lnTo>
                  <a:close/>
                  <a:moveTo>
                    <a:pt x="1306615" y="168557"/>
                  </a:moveTo>
                  <a:lnTo>
                    <a:pt x="1314234" y="178715"/>
                  </a:lnTo>
                  <a:lnTo>
                    <a:pt x="1322487" y="189826"/>
                  </a:lnTo>
                  <a:lnTo>
                    <a:pt x="1329788" y="200936"/>
                  </a:lnTo>
                  <a:lnTo>
                    <a:pt x="1337406" y="212046"/>
                  </a:lnTo>
                  <a:lnTo>
                    <a:pt x="1345025" y="223791"/>
                  </a:lnTo>
                  <a:lnTo>
                    <a:pt x="1352326" y="235536"/>
                  </a:lnTo>
                  <a:lnTo>
                    <a:pt x="1359309" y="247916"/>
                  </a:lnTo>
                  <a:lnTo>
                    <a:pt x="1365975" y="260613"/>
                  </a:lnTo>
                  <a:lnTo>
                    <a:pt x="1372959" y="272993"/>
                  </a:lnTo>
                  <a:lnTo>
                    <a:pt x="1379308" y="286326"/>
                  </a:lnTo>
                  <a:lnTo>
                    <a:pt x="1385656" y="299658"/>
                  </a:lnTo>
                  <a:lnTo>
                    <a:pt x="1391688" y="312990"/>
                  </a:lnTo>
                  <a:lnTo>
                    <a:pt x="1398036" y="326957"/>
                  </a:lnTo>
                  <a:lnTo>
                    <a:pt x="1403433" y="340924"/>
                  </a:lnTo>
                  <a:lnTo>
                    <a:pt x="1409464" y="355209"/>
                  </a:lnTo>
                  <a:lnTo>
                    <a:pt x="1414543" y="369811"/>
                  </a:lnTo>
                  <a:lnTo>
                    <a:pt x="1559293" y="369811"/>
                  </a:lnTo>
                  <a:lnTo>
                    <a:pt x="1546913" y="353939"/>
                  </a:lnTo>
                  <a:lnTo>
                    <a:pt x="1533581" y="338067"/>
                  </a:lnTo>
                  <a:lnTo>
                    <a:pt x="1520248" y="322831"/>
                  </a:lnTo>
                  <a:lnTo>
                    <a:pt x="1505964" y="308229"/>
                  </a:lnTo>
                  <a:lnTo>
                    <a:pt x="1491679" y="293627"/>
                  </a:lnTo>
                  <a:lnTo>
                    <a:pt x="1476760" y="280294"/>
                  </a:lnTo>
                  <a:lnTo>
                    <a:pt x="1461523" y="266645"/>
                  </a:lnTo>
                  <a:lnTo>
                    <a:pt x="1445969" y="253630"/>
                  </a:lnTo>
                  <a:lnTo>
                    <a:pt x="1429780" y="240932"/>
                  </a:lnTo>
                  <a:lnTo>
                    <a:pt x="1412956" y="229187"/>
                  </a:lnTo>
                  <a:lnTo>
                    <a:pt x="1396132" y="217760"/>
                  </a:lnTo>
                  <a:lnTo>
                    <a:pt x="1378673" y="206650"/>
                  </a:lnTo>
                  <a:lnTo>
                    <a:pt x="1361531" y="196492"/>
                  </a:lnTo>
                  <a:lnTo>
                    <a:pt x="1343438" y="186651"/>
                  </a:lnTo>
                  <a:lnTo>
                    <a:pt x="1325026" y="177128"/>
                  </a:lnTo>
                  <a:lnTo>
                    <a:pt x="1306615" y="168557"/>
                  </a:lnTo>
                  <a:close/>
                  <a:moveTo>
                    <a:pt x="770151" y="168557"/>
                  </a:moveTo>
                  <a:lnTo>
                    <a:pt x="751423" y="177128"/>
                  </a:lnTo>
                  <a:lnTo>
                    <a:pt x="733329" y="186651"/>
                  </a:lnTo>
                  <a:lnTo>
                    <a:pt x="715235" y="196492"/>
                  </a:lnTo>
                  <a:lnTo>
                    <a:pt x="697459" y="206650"/>
                  </a:lnTo>
                  <a:lnTo>
                    <a:pt x="680317" y="217760"/>
                  </a:lnTo>
                  <a:lnTo>
                    <a:pt x="663176" y="229187"/>
                  </a:lnTo>
                  <a:lnTo>
                    <a:pt x="646669" y="240932"/>
                  </a:lnTo>
                  <a:lnTo>
                    <a:pt x="630798" y="253630"/>
                  </a:lnTo>
                  <a:lnTo>
                    <a:pt x="614926" y="266645"/>
                  </a:lnTo>
                  <a:lnTo>
                    <a:pt x="599372" y="280294"/>
                  </a:lnTo>
                  <a:lnTo>
                    <a:pt x="584770" y="293627"/>
                  </a:lnTo>
                  <a:lnTo>
                    <a:pt x="570485" y="308229"/>
                  </a:lnTo>
                  <a:lnTo>
                    <a:pt x="556518" y="322831"/>
                  </a:lnTo>
                  <a:lnTo>
                    <a:pt x="542868" y="338067"/>
                  </a:lnTo>
                  <a:lnTo>
                    <a:pt x="529536" y="353939"/>
                  </a:lnTo>
                  <a:lnTo>
                    <a:pt x="516839" y="369811"/>
                  </a:lnTo>
                  <a:lnTo>
                    <a:pt x="661906" y="369811"/>
                  </a:lnTo>
                  <a:lnTo>
                    <a:pt x="667303" y="355209"/>
                  </a:lnTo>
                  <a:lnTo>
                    <a:pt x="673016" y="340924"/>
                  </a:lnTo>
                  <a:lnTo>
                    <a:pt x="678730" y="326957"/>
                  </a:lnTo>
                  <a:lnTo>
                    <a:pt x="684761" y="312990"/>
                  </a:lnTo>
                  <a:lnTo>
                    <a:pt x="690793" y="299658"/>
                  </a:lnTo>
                  <a:lnTo>
                    <a:pt x="697141" y="286326"/>
                  </a:lnTo>
                  <a:lnTo>
                    <a:pt x="703808" y="272993"/>
                  </a:lnTo>
                  <a:lnTo>
                    <a:pt x="710474" y="260613"/>
                  </a:lnTo>
                  <a:lnTo>
                    <a:pt x="717457" y="247916"/>
                  </a:lnTo>
                  <a:lnTo>
                    <a:pt x="724441" y="235536"/>
                  </a:lnTo>
                  <a:lnTo>
                    <a:pt x="731424" y="223791"/>
                  </a:lnTo>
                  <a:lnTo>
                    <a:pt x="738725" y="212046"/>
                  </a:lnTo>
                  <a:lnTo>
                    <a:pt x="746661" y="200936"/>
                  </a:lnTo>
                  <a:lnTo>
                    <a:pt x="754280" y="189826"/>
                  </a:lnTo>
                  <a:lnTo>
                    <a:pt x="762215" y="178715"/>
                  </a:lnTo>
                  <a:lnTo>
                    <a:pt x="770151" y="168557"/>
                  </a:lnTo>
                  <a:close/>
                  <a:moveTo>
                    <a:pt x="1074888" y="112372"/>
                  </a:moveTo>
                  <a:lnTo>
                    <a:pt x="1074888" y="369811"/>
                  </a:lnTo>
                  <a:lnTo>
                    <a:pt x="1333597" y="369811"/>
                  </a:lnTo>
                  <a:lnTo>
                    <a:pt x="1324392" y="347908"/>
                  </a:lnTo>
                  <a:lnTo>
                    <a:pt x="1314551" y="326640"/>
                  </a:lnTo>
                  <a:lnTo>
                    <a:pt x="1304393" y="306324"/>
                  </a:lnTo>
                  <a:lnTo>
                    <a:pt x="1293600" y="286326"/>
                  </a:lnTo>
                  <a:lnTo>
                    <a:pt x="1282490" y="267597"/>
                  </a:lnTo>
                  <a:lnTo>
                    <a:pt x="1271063" y="249503"/>
                  </a:lnTo>
                  <a:lnTo>
                    <a:pt x="1259318" y="232362"/>
                  </a:lnTo>
                  <a:lnTo>
                    <a:pt x="1247255" y="215538"/>
                  </a:lnTo>
                  <a:lnTo>
                    <a:pt x="1234558" y="199983"/>
                  </a:lnTo>
                  <a:lnTo>
                    <a:pt x="1221860" y="185699"/>
                  </a:lnTo>
                  <a:lnTo>
                    <a:pt x="1215194" y="178715"/>
                  </a:lnTo>
                  <a:lnTo>
                    <a:pt x="1208528" y="172049"/>
                  </a:lnTo>
                  <a:lnTo>
                    <a:pt x="1201862" y="165383"/>
                  </a:lnTo>
                  <a:lnTo>
                    <a:pt x="1194878" y="159352"/>
                  </a:lnTo>
                  <a:lnTo>
                    <a:pt x="1188212" y="153321"/>
                  </a:lnTo>
                  <a:lnTo>
                    <a:pt x="1181229" y="147924"/>
                  </a:lnTo>
                  <a:lnTo>
                    <a:pt x="1174245" y="142210"/>
                  </a:lnTo>
                  <a:lnTo>
                    <a:pt x="1167262" y="137131"/>
                  </a:lnTo>
                  <a:lnTo>
                    <a:pt x="1159961" y="132370"/>
                  </a:lnTo>
                  <a:lnTo>
                    <a:pt x="1152977" y="127608"/>
                  </a:lnTo>
                  <a:lnTo>
                    <a:pt x="1145359" y="123164"/>
                  </a:lnTo>
                  <a:lnTo>
                    <a:pt x="1138058" y="119038"/>
                  </a:lnTo>
                  <a:lnTo>
                    <a:pt x="1122503" y="116816"/>
                  </a:lnTo>
                  <a:lnTo>
                    <a:pt x="1106632" y="114911"/>
                  </a:lnTo>
                  <a:lnTo>
                    <a:pt x="1090760" y="113641"/>
                  </a:lnTo>
                  <a:lnTo>
                    <a:pt x="1074888" y="112372"/>
                  </a:lnTo>
                  <a:close/>
                  <a:moveTo>
                    <a:pt x="1001243" y="112372"/>
                  </a:moveTo>
                  <a:lnTo>
                    <a:pt x="985372" y="113641"/>
                  </a:lnTo>
                  <a:lnTo>
                    <a:pt x="969500" y="114911"/>
                  </a:lnTo>
                  <a:lnTo>
                    <a:pt x="953628" y="116816"/>
                  </a:lnTo>
                  <a:lnTo>
                    <a:pt x="938391" y="119038"/>
                  </a:lnTo>
                  <a:lnTo>
                    <a:pt x="930773" y="123164"/>
                  </a:lnTo>
                  <a:lnTo>
                    <a:pt x="923789" y="127608"/>
                  </a:lnTo>
                  <a:lnTo>
                    <a:pt x="916488" y="132370"/>
                  </a:lnTo>
                  <a:lnTo>
                    <a:pt x="909505" y="137131"/>
                  </a:lnTo>
                  <a:lnTo>
                    <a:pt x="902204" y="142210"/>
                  </a:lnTo>
                  <a:lnTo>
                    <a:pt x="895220" y="147924"/>
                  </a:lnTo>
                  <a:lnTo>
                    <a:pt x="888554" y="153321"/>
                  </a:lnTo>
                  <a:lnTo>
                    <a:pt x="881571" y="159352"/>
                  </a:lnTo>
                  <a:lnTo>
                    <a:pt x="874587" y="165383"/>
                  </a:lnTo>
                  <a:lnTo>
                    <a:pt x="867921" y="172049"/>
                  </a:lnTo>
                  <a:lnTo>
                    <a:pt x="861255" y="178715"/>
                  </a:lnTo>
                  <a:lnTo>
                    <a:pt x="854589" y="185699"/>
                  </a:lnTo>
                  <a:lnTo>
                    <a:pt x="841574" y="199983"/>
                  </a:lnTo>
                  <a:lnTo>
                    <a:pt x="829194" y="215538"/>
                  </a:lnTo>
                  <a:lnTo>
                    <a:pt x="817132" y="232362"/>
                  </a:lnTo>
                  <a:lnTo>
                    <a:pt x="805069" y="249503"/>
                  </a:lnTo>
                  <a:lnTo>
                    <a:pt x="793641" y="267597"/>
                  </a:lnTo>
                  <a:lnTo>
                    <a:pt x="782849" y="286326"/>
                  </a:lnTo>
                  <a:lnTo>
                    <a:pt x="772056" y="306324"/>
                  </a:lnTo>
                  <a:lnTo>
                    <a:pt x="762215" y="326640"/>
                  </a:lnTo>
                  <a:lnTo>
                    <a:pt x="752058" y="347908"/>
                  </a:lnTo>
                  <a:lnTo>
                    <a:pt x="742852" y="369811"/>
                  </a:lnTo>
                  <a:lnTo>
                    <a:pt x="1001243" y="369811"/>
                  </a:lnTo>
                  <a:lnTo>
                    <a:pt x="1001243" y="112372"/>
                  </a:lnTo>
                  <a:close/>
                  <a:moveTo>
                    <a:pt x="1018702" y="0"/>
                  </a:moveTo>
                  <a:lnTo>
                    <a:pt x="1038066" y="0"/>
                  </a:lnTo>
                  <a:lnTo>
                    <a:pt x="1058064" y="0"/>
                  </a:lnTo>
                  <a:lnTo>
                    <a:pt x="1077745" y="635"/>
                  </a:lnTo>
                  <a:lnTo>
                    <a:pt x="1097109" y="2222"/>
                  </a:lnTo>
                  <a:lnTo>
                    <a:pt x="1116790" y="4127"/>
                  </a:lnTo>
                  <a:lnTo>
                    <a:pt x="1135836" y="6349"/>
                  </a:lnTo>
                  <a:lnTo>
                    <a:pt x="1154882" y="8888"/>
                  </a:lnTo>
                  <a:lnTo>
                    <a:pt x="1173928" y="11745"/>
                  </a:lnTo>
                  <a:lnTo>
                    <a:pt x="1192656" y="15554"/>
                  </a:lnTo>
                  <a:lnTo>
                    <a:pt x="1211067" y="19363"/>
                  </a:lnTo>
                  <a:lnTo>
                    <a:pt x="1229479" y="23807"/>
                  </a:lnTo>
                  <a:lnTo>
                    <a:pt x="1247890" y="29204"/>
                  </a:lnTo>
                  <a:lnTo>
                    <a:pt x="1265984" y="34283"/>
                  </a:lnTo>
                  <a:lnTo>
                    <a:pt x="1284077" y="39997"/>
                  </a:lnTo>
                  <a:lnTo>
                    <a:pt x="1301854" y="46345"/>
                  </a:lnTo>
                  <a:lnTo>
                    <a:pt x="1318995" y="53011"/>
                  </a:lnTo>
                  <a:lnTo>
                    <a:pt x="1336454" y="59995"/>
                  </a:lnTo>
                  <a:lnTo>
                    <a:pt x="1353278" y="67931"/>
                  </a:lnTo>
                  <a:lnTo>
                    <a:pt x="1370420" y="75549"/>
                  </a:lnTo>
                  <a:lnTo>
                    <a:pt x="1386926" y="84120"/>
                  </a:lnTo>
                  <a:lnTo>
                    <a:pt x="1403433" y="92373"/>
                  </a:lnTo>
                  <a:lnTo>
                    <a:pt x="1419622" y="101579"/>
                  </a:lnTo>
                  <a:lnTo>
                    <a:pt x="1435494" y="110784"/>
                  </a:lnTo>
                  <a:lnTo>
                    <a:pt x="1451365" y="120942"/>
                  </a:lnTo>
                  <a:lnTo>
                    <a:pt x="1466602" y="131100"/>
                  </a:lnTo>
                  <a:lnTo>
                    <a:pt x="1482156" y="141576"/>
                  </a:lnTo>
                  <a:lnTo>
                    <a:pt x="1496758" y="152686"/>
                  </a:lnTo>
                  <a:lnTo>
                    <a:pt x="1511360" y="163796"/>
                  </a:lnTo>
                  <a:lnTo>
                    <a:pt x="1525962" y="175224"/>
                  </a:lnTo>
                  <a:lnTo>
                    <a:pt x="1539929" y="187286"/>
                  </a:lnTo>
                  <a:lnTo>
                    <a:pt x="1553579" y="199349"/>
                  </a:lnTo>
                  <a:lnTo>
                    <a:pt x="1567229" y="212046"/>
                  </a:lnTo>
                  <a:lnTo>
                    <a:pt x="1579926" y="224743"/>
                  </a:lnTo>
                  <a:lnTo>
                    <a:pt x="1592941" y="237758"/>
                  </a:lnTo>
                  <a:lnTo>
                    <a:pt x="1605638" y="251408"/>
                  </a:lnTo>
                  <a:lnTo>
                    <a:pt x="1617701" y="265057"/>
                  </a:lnTo>
                  <a:lnTo>
                    <a:pt x="1629763" y="279025"/>
                  </a:lnTo>
                  <a:lnTo>
                    <a:pt x="1641191" y="293309"/>
                  </a:lnTo>
                  <a:lnTo>
                    <a:pt x="1652618" y="308229"/>
                  </a:lnTo>
                  <a:lnTo>
                    <a:pt x="1663411" y="323148"/>
                  </a:lnTo>
                  <a:lnTo>
                    <a:pt x="1674204" y="338385"/>
                  </a:lnTo>
                  <a:lnTo>
                    <a:pt x="1684044" y="353939"/>
                  </a:lnTo>
                  <a:lnTo>
                    <a:pt x="1693885" y="369493"/>
                  </a:lnTo>
                  <a:lnTo>
                    <a:pt x="1703091" y="385365"/>
                  </a:lnTo>
                  <a:lnTo>
                    <a:pt x="1712296" y="401554"/>
                  </a:lnTo>
                  <a:lnTo>
                    <a:pt x="1720867" y="418061"/>
                  </a:lnTo>
                  <a:lnTo>
                    <a:pt x="1729438" y="434567"/>
                  </a:lnTo>
                  <a:lnTo>
                    <a:pt x="1737056" y="451709"/>
                  </a:lnTo>
                  <a:lnTo>
                    <a:pt x="1744992" y="468533"/>
                  </a:lnTo>
                  <a:lnTo>
                    <a:pt x="1751976" y="485992"/>
                  </a:lnTo>
                  <a:lnTo>
                    <a:pt x="1758324" y="503133"/>
                  </a:lnTo>
                  <a:lnTo>
                    <a:pt x="1764673" y="520910"/>
                  </a:lnTo>
                  <a:lnTo>
                    <a:pt x="1770704" y="539003"/>
                  </a:lnTo>
                  <a:lnTo>
                    <a:pt x="1775783" y="557097"/>
                  </a:lnTo>
                  <a:lnTo>
                    <a:pt x="1780862" y="575508"/>
                  </a:lnTo>
                  <a:lnTo>
                    <a:pt x="1785306" y="593919"/>
                  </a:lnTo>
                  <a:lnTo>
                    <a:pt x="1789433" y="612331"/>
                  </a:lnTo>
                  <a:lnTo>
                    <a:pt x="1793242" y="631059"/>
                  </a:lnTo>
                  <a:lnTo>
                    <a:pt x="1796099" y="650423"/>
                  </a:lnTo>
                  <a:lnTo>
                    <a:pt x="1798956" y="669151"/>
                  </a:lnTo>
                  <a:lnTo>
                    <a:pt x="1801178" y="688515"/>
                  </a:lnTo>
                  <a:lnTo>
                    <a:pt x="1802765" y="707878"/>
                  </a:lnTo>
                  <a:lnTo>
                    <a:pt x="1804035" y="727242"/>
                  </a:lnTo>
                  <a:lnTo>
                    <a:pt x="1804987" y="746923"/>
                  </a:lnTo>
                  <a:lnTo>
                    <a:pt x="1804987" y="766921"/>
                  </a:lnTo>
                  <a:lnTo>
                    <a:pt x="1804987" y="786285"/>
                  </a:lnTo>
                  <a:lnTo>
                    <a:pt x="1804035" y="806283"/>
                  </a:lnTo>
                  <a:lnTo>
                    <a:pt x="1802765" y="825646"/>
                  </a:lnTo>
                  <a:lnTo>
                    <a:pt x="1801178" y="845010"/>
                  </a:lnTo>
                  <a:lnTo>
                    <a:pt x="1798956" y="864056"/>
                  </a:lnTo>
                  <a:lnTo>
                    <a:pt x="1796099" y="883419"/>
                  </a:lnTo>
                  <a:lnTo>
                    <a:pt x="1793242" y="902465"/>
                  </a:lnTo>
                  <a:lnTo>
                    <a:pt x="1789433" y="921194"/>
                  </a:lnTo>
                  <a:lnTo>
                    <a:pt x="1785306" y="939605"/>
                  </a:lnTo>
                  <a:lnTo>
                    <a:pt x="1780862" y="958016"/>
                  </a:lnTo>
                  <a:lnTo>
                    <a:pt x="1775783" y="976428"/>
                  </a:lnTo>
                  <a:lnTo>
                    <a:pt x="1770704" y="994521"/>
                  </a:lnTo>
                  <a:lnTo>
                    <a:pt x="1764673" y="1012298"/>
                  </a:lnTo>
                  <a:lnTo>
                    <a:pt x="1758324" y="1030074"/>
                  </a:lnTo>
                  <a:lnTo>
                    <a:pt x="1751976" y="1047851"/>
                  </a:lnTo>
                  <a:lnTo>
                    <a:pt x="1744992" y="1064992"/>
                  </a:lnTo>
                  <a:lnTo>
                    <a:pt x="1737056" y="1082134"/>
                  </a:lnTo>
                  <a:lnTo>
                    <a:pt x="1729438" y="1098958"/>
                  </a:lnTo>
                  <a:lnTo>
                    <a:pt x="1720867" y="1115464"/>
                  </a:lnTo>
                  <a:lnTo>
                    <a:pt x="1712296" y="1132288"/>
                  </a:lnTo>
                  <a:lnTo>
                    <a:pt x="1703091" y="1147843"/>
                  </a:lnTo>
                  <a:lnTo>
                    <a:pt x="1693885" y="1164349"/>
                  </a:lnTo>
                  <a:lnTo>
                    <a:pt x="1684044" y="1179586"/>
                  </a:lnTo>
                  <a:lnTo>
                    <a:pt x="1674204" y="1195140"/>
                  </a:lnTo>
                  <a:lnTo>
                    <a:pt x="1663411" y="1210377"/>
                  </a:lnTo>
                  <a:lnTo>
                    <a:pt x="1652618" y="1225297"/>
                  </a:lnTo>
                  <a:lnTo>
                    <a:pt x="1641191" y="1239898"/>
                  </a:lnTo>
                  <a:lnTo>
                    <a:pt x="1629763" y="1254183"/>
                  </a:lnTo>
                  <a:lnTo>
                    <a:pt x="1617701" y="1268150"/>
                  </a:lnTo>
                  <a:lnTo>
                    <a:pt x="1605638" y="1282117"/>
                  </a:lnTo>
                  <a:lnTo>
                    <a:pt x="1592941" y="1295449"/>
                  </a:lnTo>
                  <a:lnTo>
                    <a:pt x="1579926" y="1308782"/>
                  </a:lnTo>
                  <a:lnTo>
                    <a:pt x="1567229" y="1321797"/>
                  </a:lnTo>
                  <a:lnTo>
                    <a:pt x="1553579" y="1334176"/>
                  </a:lnTo>
                  <a:lnTo>
                    <a:pt x="1539929" y="1346239"/>
                  </a:lnTo>
                  <a:lnTo>
                    <a:pt x="1525962" y="1357984"/>
                  </a:lnTo>
                  <a:lnTo>
                    <a:pt x="1511360" y="1370047"/>
                  </a:lnTo>
                  <a:lnTo>
                    <a:pt x="1496758" y="1381157"/>
                  </a:lnTo>
                  <a:lnTo>
                    <a:pt x="1482156" y="1391949"/>
                  </a:lnTo>
                  <a:lnTo>
                    <a:pt x="1466602" y="1402425"/>
                  </a:lnTo>
                  <a:lnTo>
                    <a:pt x="1451365" y="1412583"/>
                  </a:lnTo>
                  <a:lnTo>
                    <a:pt x="1435494" y="1422423"/>
                  </a:lnTo>
                  <a:lnTo>
                    <a:pt x="1419622" y="1431946"/>
                  </a:lnTo>
                  <a:lnTo>
                    <a:pt x="1403433" y="1441152"/>
                  </a:lnTo>
                  <a:lnTo>
                    <a:pt x="1386926" y="1449723"/>
                  </a:lnTo>
                  <a:lnTo>
                    <a:pt x="1370420" y="1457976"/>
                  </a:lnTo>
                  <a:lnTo>
                    <a:pt x="1353278" y="1465912"/>
                  </a:lnTo>
                  <a:lnTo>
                    <a:pt x="1336454" y="1473213"/>
                  </a:lnTo>
                  <a:lnTo>
                    <a:pt x="1318995" y="1480196"/>
                  </a:lnTo>
                  <a:lnTo>
                    <a:pt x="1301854" y="1487180"/>
                  </a:lnTo>
                  <a:lnTo>
                    <a:pt x="1284077" y="1493528"/>
                  </a:lnTo>
                  <a:lnTo>
                    <a:pt x="1265984" y="1498925"/>
                  </a:lnTo>
                  <a:lnTo>
                    <a:pt x="1247890" y="1504639"/>
                  </a:lnTo>
                  <a:lnTo>
                    <a:pt x="1229479" y="1509400"/>
                  </a:lnTo>
                  <a:lnTo>
                    <a:pt x="1211067" y="1514162"/>
                  </a:lnTo>
                  <a:lnTo>
                    <a:pt x="1192656" y="1518288"/>
                  </a:lnTo>
                  <a:lnTo>
                    <a:pt x="1173928" y="1521463"/>
                  </a:lnTo>
                  <a:lnTo>
                    <a:pt x="1154882" y="1524637"/>
                  </a:lnTo>
                  <a:lnTo>
                    <a:pt x="1135836" y="1527494"/>
                  </a:lnTo>
                  <a:lnTo>
                    <a:pt x="1116790" y="1529716"/>
                  </a:lnTo>
                  <a:lnTo>
                    <a:pt x="1097109" y="1531303"/>
                  </a:lnTo>
                  <a:lnTo>
                    <a:pt x="1077745" y="1532573"/>
                  </a:lnTo>
                  <a:lnTo>
                    <a:pt x="1058064" y="1533208"/>
                  </a:lnTo>
                  <a:lnTo>
                    <a:pt x="1038066" y="1533525"/>
                  </a:lnTo>
                  <a:lnTo>
                    <a:pt x="1018702" y="1533208"/>
                  </a:lnTo>
                  <a:lnTo>
                    <a:pt x="998704" y="1532573"/>
                  </a:lnTo>
                  <a:lnTo>
                    <a:pt x="979340" y="1531303"/>
                  </a:lnTo>
                  <a:lnTo>
                    <a:pt x="959977" y="1529716"/>
                  </a:lnTo>
                  <a:lnTo>
                    <a:pt x="940931" y="1527494"/>
                  </a:lnTo>
                  <a:lnTo>
                    <a:pt x="921567" y="1524637"/>
                  </a:lnTo>
                  <a:lnTo>
                    <a:pt x="902839" y="1521463"/>
                  </a:lnTo>
                  <a:lnTo>
                    <a:pt x="884110" y="1518288"/>
                  </a:lnTo>
                  <a:lnTo>
                    <a:pt x="865382" y="1514162"/>
                  </a:lnTo>
                  <a:lnTo>
                    <a:pt x="846970" y="1509400"/>
                  </a:lnTo>
                  <a:lnTo>
                    <a:pt x="828559" y="1504639"/>
                  </a:lnTo>
                  <a:lnTo>
                    <a:pt x="810465" y="1498925"/>
                  </a:lnTo>
                  <a:lnTo>
                    <a:pt x="792689" y="1493528"/>
                  </a:lnTo>
                  <a:lnTo>
                    <a:pt x="774913" y="1487180"/>
                  </a:lnTo>
                  <a:lnTo>
                    <a:pt x="757136" y="1480196"/>
                  </a:lnTo>
                  <a:lnTo>
                    <a:pt x="739995" y="1473213"/>
                  </a:lnTo>
                  <a:lnTo>
                    <a:pt x="722854" y="1465912"/>
                  </a:lnTo>
                  <a:lnTo>
                    <a:pt x="706030" y="1457976"/>
                  </a:lnTo>
                  <a:lnTo>
                    <a:pt x="689523" y="1449723"/>
                  </a:lnTo>
                  <a:lnTo>
                    <a:pt x="673334" y="1441152"/>
                  </a:lnTo>
                  <a:lnTo>
                    <a:pt x="657145" y="1431946"/>
                  </a:lnTo>
                  <a:lnTo>
                    <a:pt x="640956" y="1422423"/>
                  </a:lnTo>
                  <a:lnTo>
                    <a:pt x="625401" y="1412583"/>
                  </a:lnTo>
                  <a:lnTo>
                    <a:pt x="609847" y="1402425"/>
                  </a:lnTo>
                  <a:lnTo>
                    <a:pt x="594610" y="1391949"/>
                  </a:lnTo>
                  <a:lnTo>
                    <a:pt x="579691" y="1381157"/>
                  </a:lnTo>
                  <a:lnTo>
                    <a:pt x="565089" y="1370047"/>
                  </a:lnTo>
                  <a:lnTo>
                    <a:pt x="550804" y="1357984"/>
                  </a:lnTo>
                  <a:lnTo>
                    <a:pt x="536837" y="1346239"/>
                  </a:lnTo>
                  <a:lnTo>
                    <a:pt x="522870" y="1334176"/>
                  </a:lnTo>
                  <a:lnTo>
                    <a:pt x="509538" y="1321797"/>
                  </a:lnTo>
                  <a:lnTo>
                    <a:pt x="496205" y="1308782"/>
                  </a:lnTo>
                  <a:lnTo>
                    <a:pt x="483508" y="1295449"/>
                  </a:lnTo>
                  <a:lnTo>
                    <a:pt x="470811" y="1282117"/>
                  </a:lnTo>
                  <a:lnTo>
                    <a:pt x="458748" y="1268150"/>
                  </a:lnTo>
                  <a:lnTo>
                    <a:pt x="447003" y="1254183"/>
                  </a:lnTo>
                  <a:lnTo>
                    <a:pt x="435258" y="1239898"/>
                  </a:lnTo>
                  <a:lnTo>
                    <a:pt x="424148" y="1225297"/>
                  </a:lnTo>
                  <a:lnTo>
                    <a:pt x="413038" y="1210377"/>
                  </a:lnTo>
                  <a:lnTo>
                    <a:pt x="402562" y="1195140"/>
                  </a:lnTo>
                  <a:lnTo>
                    <a:pt x="392404" y="1179586"/>
                  </a:lnTo>
                  <a:lnTo>
                    <a:pt x="382881" y="1164349"/>
                  </a:lnTo>
                  <a:lnTo>
                    <a:pt x="373041" y="1147843"/>
                  </a:lnTo>
                  <a:lnTo>
                    <a:pt x="364470" y="1132288"/>
                  </a:lnTo>
                  <a:lnTo>
                    <a:pt x="355582" y="1115464"/>
                  </a:lnTo>
                  <a:lnTo>
                    <a:pt x="347329" y="1098958"/>
                  </a:lnTo>
                  <a:lnTo>
                    <a:pt x="339393" y="1082134"/>
                  </a:lnTo>
                  <a:lnTo>
                    <a:pt x="331775" y="1064992"/>
                  </a:lnTo>
                  <a:lnTo>
                    <a:pt x="324791" y="1047851"/>
                  </a:lnTo>
                  <a:lnTo>
                    <a:pt x="318125" y="1030074"/>
                  </a:lnTo>
                  <a:lnTo>
                    <a:pt x="312094" y="1012298"/>
                  </a:lnTo>
                  <a:lnTo>
                    <a:pt x="306062" y="994521"/>
                  </a:lnTo>
                  <a:lnTo>
                    <a:pt x="300666" y="976428"/>
                  </a:lnTo>
                  <a:lnTo>
                    <a:pt x="295904" y="958016"/>
                  </a:lnTo>
                  <a:lnTo>
                    <a:pt x="290825" y="939605"/>
                  </a:lnTo>
                  <a:lnTo>
                    <a:pt x="287016" y="921194"/>
                  </a:lnTo>
                  <a:lnTo>
                    <a:pt x="283525" y="902465"/>
                  </a:lnTo>
                  <a:lnTo>
                    <a:pt x="280350" y="883419"/>
                  </a:lnTo>
                  <a:lnTo>
                    <a:pt x="277811" y="864056"/>
                  </a:lnTo>
                  <a:lnTo>
                    <a:pt x="275589" y="845010"/>
                  </a:lnTo>
                  <a:lnTo>
                    <a:pt x="273684" y="825646"/>
                  </a:lnTo>
                  <a:lnTo>
                    <a:pt x="272414" y="806283"/>
                  </a:lnTo>
                  <a:lnTo>
                    <a:pt x="271779" y="786285"/>
                  </a:lnTo>
                  <a:lnTo>
                    <a:pt x="271462" y="766921"/>
                  </a:lnTo>
                  <a:lnTo>
                    <a:pt x="271779" y="746923"/>
                  </a:lnTo>
                  <a:lnTo>
                    <a:pt x="272414" y="727242"/>
                  </a:lnTo>
                  <a:lnTo>
                    <a:pt x="273684" y="707878"/>
                  </a:lnTo>
                  <a:lnTo>
                    <a:pt x="275589" y="688515"/>
                  </a:lnTo>
                  <a:lnTo>
                    <a:pt x="277811" y="669151"/>
                  </a:lnTo>
                  <a:lnTo>
                    <a:pt x="280350" y="650423"/>
                  </a:lnTo>
                  <a:lnTo>
                    <a:pt x="283525" y="631059"/>
                  </a:lnTo>
                  <a:lnTo>
                    <a:pt x="287016" y="612331"/>
                  </a:lnTo>
                  <a:lnTo>
                    <a:pt x="290825" y="593919"/>
                  </a:lnTo>
                  <a:lnTo>
                    <a:pt x="295904" y="575508"/>
                  </a:lnTo>
                  <a:lnTo>
                    <a:pt x="300666" y="557097"/>
                  </a:lnTo>
                  <a:lnTo>
                    <a:pt x="306062" y="539003"/>
                  </a:lnTo>
                  <a:lnTo>
                    <a:pt x="312094" y="520910"/>
                  </a:lnTo>
                  <a:lnTo>
                    <a:pt x="318125" y="503133"/>
                  </a:lnTo>
                  <a:lnTo>
                    <a:pt x="324791" y="485992"/>
                  </a:lnTo>
                  <a:lnTo>
                    <a:pt x="331775" y="468533"/>
                  </a:lnTo>
                  <a:lnTo>
                    <a:pt x="339393" y="451709"/>
                  </a:lnTo>
                  <a:lnTo>
                    <a:pt x="347329" y="434567"/>
                  </a:lnTo>
                  <a:lnTo>
                    <a:pt x="355582" y="418061"/>
                  </a:lnTo>
                  <a:lnTo>
                    <a:pt x="364470" y="401554"/>
                  </a:lnTo>
                  <a:lnTo>
                    <a:pt x="373041" y="385365"/>
                  </a:lnTo>
                  <a:lnTo>
                    <a:pt x="382881" y="369493"/>
                  </a:lnTo>
                  <a:lnTo>
                    <a:pt x="392404" y="353939"/>
                  </a:lnTo>
                  <a:lnTo>
                    <a:pt x="402562" y="338385"/>
                  </a:lnTo>
                  <a:lnTo>
                    <a:pt x="413038" y="323148"/>
                  </a:lnTo>
                  <a:lnTo>
                    <a:pt x="424148" y="308229"/>
                  </a:lnTo>
                  <a:lnTo>
                    <a:pt x="435258" y="293309"/>
                  </a:lnTo>
                  <a:lnTo>
                    <a:pt x="447003" y="279025"/>
                  </a:lnTo>
                  <a:lnTo>
                    <a:pt x="458748" y="265057"/>
                  </a:lnTo>
                  <a:lnTo>
                    <a:pt x="470811" y="251408"/>
                  </a:lnTo>
                  <a:lnTo>
                    <a:pt x="483508" y="237758"/>
                  </a:lnTo>
                  <a:lnTo>
                    <a:pt x="496205" y="224743"/>
                  </a:lnTo>
                  <a:lnTo>
                    <a:pt x="509538" y="212046"/>
                  </a:lnTo>
                  <a:lnTo>
                    <a:pt x="522870" y="199349"/>
                  </a:lnTo>
                  <a:lnTo>
                    <a:pt x="536837" y="187286"/>
                  </a:lnTo>
                  <a:lnTo>
                    <a:pt x="550804" y="175224"/>
                  </a:lnTo>
                  <a:lnTo>
                    <a:pt x="565089" y="163796"/>
                  </a:lnTo>
                  <a:lnTo>
                    <a:pt x="579691" y="152686"/>
                  </a:lnTo>
                  <a:lnTo>
                    <a:pt x="594610" y="141576"/>
                  </a:lnTo>
                  <a:lnTo>
                    <a:pt x="609847" y="131100"/>
                  </a:lnTo>
                  <a:lnTo>
                    <a:pt x="625401" y="120942"/>
                  </a:lnTo>
                  <a:lnTo>
                    <a:pt x="640956" y="110784"/>
                  </a:lnTo>
                  <a:lnTo>
                    <a:pt x="657145" y="101579"/>
                  </a:lnTo>
                  <a:lnTo>
                    <a:pt x="673334" y="92373"/>
                  </a:lnTo>
                  <a:lnTo>
                    <a:pt x="689523" y="84120"/>
                  </a:lnTo>
                  <a:lnTo>
                    <a:pt x="706030" y="75549"/>
                  </a:lnTo>
                  <a:lnTo>
                    <a:pt x="722854" y="67931"/>
                  </a:lnTo>
                  <a:lnTo>
                    <a:pt x="739995" y="59995"/>
                  </a:lnTo>
                  <a:lnTo>
                    <a:pt x="757136" y="53011"/>
                  </a:lnTo>
                  <a:lnTo>
                    <a:pt x="774913" y="46345"/>
                  </a:lnTo>
                  <a:lnTo>
                    <a:pt x="792689" y="39997"/>
                  </a:lnTo>
                  <a:lnTo>
                    <a:pt x="810465" y="34283"/>
                  </a:lnTo>
                  <a:lnTo>
                    <a:pt x="828559" y="29204"/>
                  </a:lnTo>
                  <a:lnTo>
                    <a:pt x="846970" y="23807"/>
                  </a:lnTo>
                  <a:lnTo>
                    <a:pt x="865382" y="19363"/>
                  </a:lnTo>
                  <a:lnTo>
                    <a:pt x="884110" y="15554"/>
                  </a:lnTo>
                  <a:lnTo>
                    <a:pt x="902839" y="11745"/>
                  </a:lnTo>
                  <a:lnTo>
                    <a:pt x="921567" y="8888"/>
                  </a:lnTo>
                  <a:lnTo>
                    <a:pt x="940931" y="6349"/>
                  </a:lnTo>
                  <a:lnTo>
                    <a:pt x="959977" y="4127"/>
                  </a:lnTo>
                  <a:lnTo>
                    <a:pt x="979340" y="2222"/>
                  </a:lnTo>
                  <a:lnTo>
                    <a:pt x="998704" y="635"/>
                  </a:lnTo>
                  <a:lnTo>
                    <a:pt x="1018702" y="0"/>
                  </a:lnTo>
                  <a:close/>
                </a:path>
              </a:pathLst>
            </a:custGeom>
            <a:solidFill>
              <a:srgbClr val="26849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64879957-0E1E-4F80-BC6B-7A0BC4BE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906" y="3289788"/>
              <a:ext cx="377511" cy="564686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rgbClr val="26849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6671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4287795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作品介绍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F19C91-99CD-CB43-B1D5-050725555E51}"/>
              </a:ext>
            </a:extLst>
          </p:cNvPr>
          <p:cNvSpPr txBox="1"/>
          <p:nvPr/>
        </p:nvSpPr>
        <p:spPr>
          <a:xfrm>
            <a:off x="1610139" y="3691120"/>
            <a:ext cx="11827565" cy="563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	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该平台利用小程序云开发来实现同校大学生进行线下二手交易，实现物品的二次应用。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	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学生依据学校进行注册，</a:t>
            </a:r>
            <a:r>
              <a:rPr lang="zh-CN" altLang="en-US" sz="36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通过在小程序上进行浏览商品、发布闲置、下单等操作。在商品被拍下后，系统提供双方联系方式，双方进行校内交易。</a:t>
            </a:r>
            <a:endParaRPr lang="en-US" altLang="zh-CN" sz="36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		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通过同校线下交易，平台提高了交易质量和安全性，缩短了交易时间，依托小程序的平台，针对性更强，检索效率更高。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2246A-CD7E-184B-AA48-704A022B6C29}"/>
              </a:ext>
            </a:extLst>
          </p:cNvPr>
          <p:cNvSpPr txBox="1"/>
          <p:nvPr/>
        </p:nvSpPr>
        <p:spPr>
          <a:xfrm>
            <a:off x="16021877" y="4357005"/>
            <a:ext cx="4611757" cy="4278090"/>
          </a:xfrm>
          <a:prstGeom prst="rect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作品体验码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0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6AADC8-8057-4D65-B649-53B4F5F08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876" y="4357004"/>
            <a:ext cx="4611757" cy="46117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307771-D738-436F-A8A5-D1F10840C608}"/>
              </a:ext>
            </a:extLst>
          </p:cNvPr>
          <p:cNvSpPr txBox="1"/>
          <p:nvPr/>
        </p:nvSpPr>
        <p:spPr>
          <a:xfrm>
            <a:off x="16021878" y="3225389"/>
            <a:ext cx="4611756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体验二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维码</a:t>
            </a: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(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未上线</a:t>
            </a: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等线"/>
              </a:rPr>
              <a:t>)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panose="020B0500000000000000" pitchFamily="34" charset="-128"/>
              <a:ea typeface="Source Han Sans CN" panose="020B0500000000000000" pitchFamily="34" charset="-128"/>
              <a:sym typeface="等线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4287795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功能展示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IMG_0010">
            <a:hlinkClick r:id="" action="ppaction://media"/>
            <a:extLst>
              <a:ext uri="{FF2B5EF4-FFF2-40B4-BE49-F238E27FC236}">
                <a16:creationId xmlns:a16="http://schemas.microsoft.com/office/drawing/2014/main" id="{F3721624-2710-4C60-ABF0-3E47FC78BB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1226" y="775040"/>
            <a:ext cx="5735948" cy="114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3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总体架构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1445B6-1C12-4EC5-9D46-C53723D41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43" y="2388204"/>
            <a:ext cx="19132313" cy="99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39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云数据库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C38840-78F3-4997-9EAD-6949AA35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1" y="2784378"/>
            <a:ext cx="21045978" cy="93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389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云数据库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42EAB0-1EA5-4041-9B74-4413DD82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00" y="2216155"/>
            <a:ext cx="19226095" cy="106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031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小程序端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E083CB-FF75-45C7-A153-0F710B17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24" y="2564988"/>
            <a:ext cx="19135097" cy="97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426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云函数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3AFA7A-F018-4698-A43E-1A8E3E258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10" y="2216154"/>
            <a:ext cx="17361430" cy="107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05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54"/>
          <p:cNvSpPr txBox="1"/>
          <p:nvPr/>
        </p:nvSpPr>
        <p:spPr>
          <a:xfrm>
            <a:off x="923746" y="1200496"/>
            <a:ext cx="818700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技术架构</a:t>
            </a:r>
            <a:r>
              <a:rPr lang="en-US" altLang="zh-CN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-</a:t>
            </a:r>
            <a:r>
              <a:rPr lang="zh-CN" altLang="en-US" sz="600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云存储</a:t>
            </a:r>
            <a:endParaRPr sz="6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F8FE2C-2DB2-4FBE-8288-9AB8C673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46" y="3865244"/>
            <a:ext cx="14331708" cy="595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597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332</Words>
  <Application>Microsoft Office PowerPoint</Application>
  <PresentationFormat>自定义</PresentationFormat>
  <Paragraphs>37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Source Han Sans CN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Feng Xu</cp:lastModifiedBy>
  <cp:revision>45</cp:revision>
  <dcterms:modified xsi:type="dcterms:W3CDTF">2020-10-18T13:28:44Z</dcterms:modified>
</cp:coreProperties>
</file>